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6858000" type="screen4x3"/>
  <p:notesSz cx="6858000" cy="9144000"/>
  <p:defaultTextStyle>
    <a:lvl1pPr defTabSz="457200">
      <a:defRPr>
        <a:latin typeface="Calibri"/>
        <a:ea typeface="Calibri"/>
        <a:cs typeface="Calibri"/>
        <a:sym typeface="Calibri"/>
      </a:defRPr>
    </a:lvl1pPr>
    <a:lvl2pPr indent="457200" defTabSz="457200">
      <a:defRPr>
        <a:latin typeface="Calibri"/>
        <a:ea typeface="Calibri"/>
        <a:cs typeface="Calibri"/>
        <a:sym typeface="Calibri"/>
      </a:defRPr>
    </a:lvl2pPr>
    <a:lvl3pPr indent="914400" defTabSz="457200">
      <a:defRPr>
        <a:latin typeface="Calibri"/>
        <a:ea typeface="Calibri"/>
        <a:cs typeface="Calibri"/>
        <a:sym typeface="Calibri"/>
      </a:defRPr>
    </a:lvl3pPr>
    <a:lvl4pPr indent="1371600" defTabSz="457200">
      <a:defRPr>
        <a:latin typeface="Calibri"/>
        <a:ea typeface="Calibri"/>
        <a:cs typeface="Calibri"/>
        <a:sym typeface="Calibri"/>
      </a:defRPr>
    </a:lvl4pPr>
    <a:lvl5pPr indent="1828800" defTabSz="457200">
      <a:defRPr>
        <a:latin typeface="Calibri"/>
        <a:ea typeface="Calibri"/>
        <a:cs typeface="Calibri"/>
        <a:sym typeface="Calibri"/>
      </a:defRPr>
    </a:lvl5pPr>
    <a:lvl6pPr indent="2286000" defTabSz="457200">
      <a:defRPr>
        <a:latin typeface="Calibri"/>
        <a:ea typeface="Calibri"/>
        <a:cs typeface="Calibri"/>
        <a:sym typeface="Calibri"/>
      </a:defRPr>
    </a:lvl6pPr>
    <a:lvl7pPr indent="2743200" defTabSz="457200">
      <a:defRPr>
        <a:latin typeface="Calibri"/>
        <a:ea typeface="Calibri"/>
        <a:cs typeface="Calibri"/>
        <a:sym typeface="Calibri"/>
      </a:defRPr>
    </a:lvl7pPr>
    <a:lvl8pPr indent="3200400" defTabSz="457200">
      <a:defRPr>
        <a:latin typeface="Calibri"/>
        <a:ea typeface="Calibri"/>
        <a:cs typeface="Calibri"/>
        <a:sym typeface="Calibri"/>
      </a:defRPr>
    </a:lvl8pPr>
    <a:lvl9pPr indent="3657600" defTabSz="457200">
      <a:defRPr>
        <a:latin typeface="Calibri"/>
        <a:ea typeface="Calibri"/>
        <a:cs typeface="Calibri"/>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6" d="100"/>
          <a:sy n="66" d="100"/>
        </p:scale>
        <p:origin x="-182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284" name="Shape 284"/>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171827850"/>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6" name="Shape 6"/>
          <p:cNvSpPr>
            <a:spLocks noGrp="1"/>
          </p:cNvSpPr>
          <p:nvPr>
            <p:ph type="title"/>
          </p:nvPr>
        </p:nvSpPr>
        <p:spPr>
          <a:xfrm>
            <a:off x="685800" y="1844675"/>
            <a:ext cx="7772400" cy="2041525"/>
          </a:xfrm>
          <a:prstGeom prst="rect">
            <a:avLst/>
          </a:prstGeom>
        </p:spPr>
        <p:txBody>
          <a:bodyPr/>
          <a:lstStyle/>
          <a:p>
            <a:pPr lvl="0">
              <a:defRPr sz="1800"/>
            </a:pPr>
            <a:r>
              <a:rPr sz="4400"/>
              <a:t>Click to edit Master title style</a:t>
            </a:r>
          </a:p>
        </p:txBody>
      </p:sp>
      <p:sp>
        <p:nvSpPr>
          <p:cNvPr id="7" name="Shape 7"/>
          <p:cNvSpPr>
            <a:spLocks noGrp="1"/>
          </p:cNvSpPr>
          <p:nvPr>
            <p:ph type="body" idx="1"/>
          </p:nvPr>
        </p:nvSpPr>
        <p:spPr>
          <a:xfrm>
            <a:off x="1371600" y="3886200"/>
            <a:ext cx="6400800" cy="2971800"/>
          </a:xfrm>
          <a:prstGeom prst="rect">
            <a:avLst/>
          </a:prstGeom>
        </p:spPr>
        <p:txBody>
          <a:bodyPr/>
          <a:lstStyle>
            <a:lvl1pPr marL="0" indent="0" algn="ctr">
              <a:buSzTx/>
              <a:buFontTx/>
              <a:buNone/>
              <a:defRPr>
                <a:solidFill>
                  <a:srgbClr val="888888"/>
                </a:solidFill>
              </a:defRPr>
            </a:lvl1pPr>
          </a:lstStyle>
          <a:p>
            <a:pPr lvl="0">
              <a:defRPr sz="1800">
                <a:solidFill>
                  <a:srgbClr val="000000"/>
                </a:solidFill>
              </a:defRPr>
            </a:pPr>
            <a:r>
              <a:rPr sz="3200">
                <a:solidFill>
                  <a:srgbClr val="888888"/>
                </a:solidFill>
              </a:rPr>
              <a:t>Click to edit Master subtitle style</a:t>
            </a:r>
          </a:p>
        </p:txBody>
      </p:sp>
      <p:sp>
        <p:nvSpPr>
          <p:cNvPr id="8" name="Shape 8"/>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pPr lvl="0">
              <a:defRPr sz="1800"/>
            </a:pPr>
            <a:r>
              <a:rPr sz="4400"/>
              <a:t>Click to edit Master title style</a:t>
            </a:r>
          </a:p>
        </p:txBody>
      </p:sp>
      <p:sp>
        <p:nvSpPr>
          <p:cNvPr id="40" name="Shape 40"/>
          <p:cNvSpPr>
            <a:spLocks noGrp="1"/>
          </p:cNvSpPr>
          <p:nvPr>
            <p:ph type="body" idx="1"/>
          </p:nvPr>
        </p:nvSpPr>
        <p:spPr>
          <a:prstGeom prst="rect">
            <a:avLst/>
          </a:prstGeom>
        </p:spPr>
        <p:txBody>
          <a:bodyPr/>
          <a:lstStyle/>
          <a:p>
            <a:pPr lvl="0">
              <a:defRPr sz="1800"/>
            </a:pPr>
            <a:r>
              <a:rPr sz="3200"/>
              <a:t>Click to edit Master text styles</a:t>
            </a:r>
          </a:p>
          <a:p>
            <a:pPr lvl="1">
              <a:defRPr sz="1800"/>
            </a:pPr>
            <a:r>
              <a:rPr sz="3200"/>
              <a:t>Second level</a:t>
            </a:r>
          </a:p>
          <a:p>
            <a:pPr lvl="2">
              <a:defRPr sz="1800"/>
            </a:pPr>
            <a:r>
              <a:rPr sz="3200"/>
              <a:t>Third level</a:t>
            </a:r>
          </a:p>
          <a:p>
            <a:pPr lvl="3">
              <a:defRPr sz="1800"/>
            </a:pPr>
            <a:r>
              <a:rPr sz="3200"/>
              <a:t>Fourth level</a:t>
            </a:r>
          </a:p>
          <a:p>
            <a:pPr lvl="4">
              <a:defRPr sz="1800"/>
            </a:pPr>
            <a:r>
              <a:rPr sz="3200"/>
              <a:t>Fifth level</a:t>
            </a:r>
          </a:p>
        </p:txBody>
      </p:sp>
      <p:sp>
        <p:nvSpPr>
          <p:cNvPr id="41" name="Shape 4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43" name="Shape 43"/>
          <p:cNvSpPr>
            <a:spLocks noGrp="1"/>
          </p:cNvSpPr>
          <p:nvPr>
            <p:ph type="title"/>
          </p:nvPr>
        </p:nvSpPr>
        <p:spPr>
          <a:xfrm>
            <a:off x="6629400" y="0"/>
            <a:ext cx="2057400" cy="6400802"/>
          </a:xfrm>
          <a:prstGeom prst="rect">
            <a:avLst/>
          </a:prstGeom>
        </p:spPr>
        <p:txBody>
          <a:bodyPr/>
          <a:lstStyle/>
          <a:p>
            <a:pPr lvl="0">
              <a:defRPr sz="1800"/>
            </a:pPr>
            <a:r>
              <a:rPr sz="4400"/>
              <a:t>Click to edit Master title style</a:t>
            </a:r>
          </a:p>
        </p:txBody>
      </p:sp>
      <p:sp>
        <p:nvSpPr>
          <p:cNvPr id="44" name="Shape 44"/>
          <p:cNvSpPr>
            <a:spLocks noGrp="1"/>
          </p:cNvSpPr>
          <p:nvPr>
            <p:ph type="body" idx="1"/>
          </p:nvPr>
        </p:nvSpPr>
        <p:spPr>
          <a:xfrm>
            <a:off x="457200" y="274638"/>
            <a:ext cx="6019800" cy="6583363"/>
          </a:xfrm>
          <a:prstGeom prst="rect">
            <a:avLst/>
          </a:prstGeom>
        </p:spPr>
        <p:txBody>
          <a:bodyPr/>
          <a:lstStyle/>
          <a:p>
            <a:pPr lvl="0">
              <a:defRPr sz="1800"/>
            </a:pPr>
            <a:r>
              <a:rPr sz="3200"/>
              <a:t>Click to edit Master text styles</a:t>
            </a:r>
          </a:p>
          <a:p>
            <a:pPr lvl="1">
              <a:defRPr sz="1800"/>
            </a:pPr>
            <a:r>
              <a:rPr sz="3200"/>
              <a:t>Second level</a:t>
            </a:r>
          </a:p>
          <a:p>
            <a:pPr lvl="2">
              <a:defRPr sz="1800"/>
            </a:pPr>
            <a:r>
              <a:rPr sz="3200"/>
              <a:t>Third level</a:t>
            </a:r>
          </a:p>
          <a:p>
            <a:pPr lvl="3">
              <a:defRPr sz="1800"/>
            </a:pPr>
            <a:r>
              <a:rPr sz="3200"/>
              <a:t>Fourth level</a:t>
            </a:r>
          </a:p>
          <a:p>
            <a:pPr lvl="4">
              <a:defRPr sz="1800"/>
            </a:pPr>
            <a:r>
              <a:rPr sz="3200"/>
              <a:t>Fifth level</a:t>
            </a:r>
          </a:p>
        </p:txBody>
      </p:sp>
      <p:sp>
        <p:nvSpPr>
          <p:cNvPr id="45" name="Shape 4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7" name="Shape 47"/>
          <p:cNvSpPr>
            <a:spLocks noGrp="1"/>
          </p:cNvSpPr>
          <p:nvPr>
            <p:ph type="title"/>
          </p:nvPr>
        </p:nvSpPr>
        <p:spPr>
          <a:xfrm>
            <a:off x="685800" y="1844695"/>
            <a:ext cx="7772400" cy="2041505"/>
          </a:xfrm>
          <a:prstGeom prst="rect">
            <a:avLst/>
          </a:prstGeom>
        </p:spPr>
        <p:txBody>
          <a:bodyPr lIns="45687" tIns="45687" rIns="45687" bIns="45687"/>
          <a:lstStyle>
            <a:lvl1pPr defTabSz="456880"/>
          </a:lstStyle>
          <a:p>
            <a:pPr lvl="0">
              <a:defRPr sz="1800"/>
            </a:pPr>
            <a:r>
              <a:rPr sz="4400"/>
              <a:t>Click to edit Master title style</a:t>
            </a:r>
          </a:p>
        </p:txBody>
      </p:sp>
      <p:sp>
        <p:nvSpPr>
          <p:cNvPr id="48" name="Shape 48"/>
          <p:cNvSpPr>
            <a:spLocks noGrp="1"/>
          </p:cNvSpPr>
          <p:nvPr>
            <p:ph type="body" idx="1"/>
          </p:nvPr>
        </p:nvSpPr>
        <p:spPr>
          <a:xfrm>
            <a:off x="1371600" y="3886200"/>
            <a:ext cx="6400800" cy="2971800"/>
          </a:xfrm>
          <a:prstGeom prst="rect">
            <a:avLst/>
          </a:prstGeom>
        </p:spPr>
        <p:txBody>
          <a:bodyPr lIns="45687" tIns="45687" rIns="45687" bIns="45687"/>
          <a:lstStyle>
            <a:lvl1pPr marL="0" indent="0" algn="ctr" defTabSz="456880">
              <a:buSzTx/>
              <a:buFontTx/>
              <a:buNone/>
              <a:defRPr>
                <a:solidFill>
                  <a:srgbClr val="888888"/>
                </a:solidFill>
              </a:defRPr>
            </a:lvl1pPr>
          </a:lstStyle>
          <a:p>
            <a:pPr lvl="0">
              <a:defRPr sz="1800">
                <a:solidFill>
                  <a:srgbClr val="000000"/>
                </a:solidFill>
              </a:defRPr>
            </a:pPr>
            <a:r>
              <a:rPr sz="3200">
                <a:solidFill>
                  <a:srgbClr val="888888"/>
                </a:solidFill>
              </a:rPr>
              <a:t>Click to edit Master subtitle style</a:t>
            </a:r>
          </a:p>
        </p:txBody>
      </p:sp>
      <p:sp>
        <p:nvSpPr>
          <p:cNvPr id="49" name="Shape 49"/>
          <p:cNvSpPr>
            <a:spLocks noGrp="1"/>
          </p:cNvSpPr>
          <p:nvPr>
            <p:ph type="sldNum" sz="quarter" idx="2"/>
          </p:nvPr>
        </p:nvSpPr>
        <p:spPr>
          <a:xfrm>
            <a:off x="6553200" y="6404334"/>
            <a:ext cx="2133600" cy="269177"/>
          </a:xfrm>
          <a:prstGeom prst="rect">
            <a:avLst/>
          </a:prstGeom>
        </p:spPr>
        <p:txBody>
          <a:bodyPr lIns="45687" tIns="45687" rIns="45687" bIns="45687"/>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1" name="Shape 51"/>
          <p:cNvSpPr>
            <a:spLocks noGrp="1"/>
          </p:cNvSpPr>
          <p:nvPr>
            <p:ph type="title"/>
          </p:nvPr>
        </p:nvSpPr>
        <p:spPr>
          <a:prstGeom prst="rect">
            <a:avLst/>
          </a:prstGeom>
        </p:spPr>
        <p:txBody>
          <a:bodyPr lIns="45687" tIns="45687" rIns="45687" bIns="45687"/>
          <a:lstStyle>
            <a:lvl1pPr defTabSz="456880"/>
          </a:lstStyle>
          <a:p>
            <a:pPr lvl="0">
              <a:defRPr sz="1800"/>
            </a:pPr>
            <a:r>
              <a:rPr sz="4400"/>
              <a:t>Click to edit Master title style</a:t>
            </a:r>
          </a:p>
        </p:txBody>
      </p:sp>
      <p:sp>
        <p:nvSpPr>
          <p:cNvPr id="52" name="Shape 52"/>
          <p:cNvSpPr>
            <a:spLocks noGrp="1"/>
          </p:cNvSpPr>
          <p:nvPr>
            <p:ph type="body" idx="1"/>
          </p:nvPr>
        </p:nvSpPr>
        <p:spPr>
          <a:prstGeom prst="rect">
            <a:avLst/>
          </a:prstGeom>
        </p:spPr>
        <p:txBody>
          <a:bodyPr lIns="45687" tIns="45687" rIns="45687" bIns="45687"/>
          <a:lstStyle>
            <a:lvl1pPr marL="342659" indent="-342659" defTabSz="456880"/>
            <a:lvl2pPr marL="783217" indent="-326341" defTabSz="456880"/>
            <a:lvl3pPr marL="1218341" indent="-304586" defTabSz="456880"/>
            <a:lvl4pPr marL="1736138" indent="-365504" defTabSz="456880"/>
            <a:lvl5pPr marL="2193017" indent="-365503" defTabSz="456880"/>
          </a:lstStyle>
          <a:p>
            <a:pPr lvl="0">
              <a:defRPr sz="1800"/>
            </a:pPr>
            <a:r>
              <a:rPr sz="3200"/>
              <a:t>Click to edit Master text styles</a:t>
            </a:r>
          </a:p>
          <a:p>
            <a:pPr lvl="1">
              <a:defRPr sz="1800"/>
            </a:pPr>
            <a:r>
              <a:rPr sz="3200"/>
              <a:t>Second level</a:t>
            </a:r>
          </a:p>
          <a:p>
            <a:pPr lvl="2">
              <a:defRPr sz="1800"/>
            </a:pPr>
            <a:r>
              <a:rPr sz="3200"/>
              <a:t>Third level</a:t>
            </a:r>
          </a:p>
          <a:p>
            <a:pPr lvl="3">
              <a:defRPr sz="1800"/>
            </a:pPr>
            <a:r>
              <a:rPr sz="3200"/>
              <a:t>Fourth level</a:t>
            </a:r>
          </a:p>
          <a:p>
            <a:pPr lvl="4">
              <a:defRPr sz="1800"/>
            </a:pPr>
            <a:r>
              <a:rPr sz="3200"/>
              <a:t>Fifth level</a:t>
            </a:r>
          </a:p>
        </p:txBody>
      </p:sp>
      <p:sp>
        <p:nvSpPr>
          <p:cNvPr id="53" name="Shape 53"/>
          <p:cNvSpPr>
            <a:spLocks noGrp="1"/>
          </p:cNvSpPr>
          <p:nvPr>
            <p:ph type="sldNum" sz="quarter" idx="2"/>
          </p:nvPr>
        </p:nvSpPr>
        <p:spPr>
          <a:xfrm>
            <a:off x="6553200" y="6404334"/>
            <a:ext cx="2133600" cy="269177"/>
          </a:xfrm>
          <a:prstGeom prst="rect">
            <a:avLst/>
          </a:prstGeom>
        </p:spPr>
        <p:txBody>
          <a:bodyPr lIns="45687" tIns="45687" rIns="45687" bIns="45687"/>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55" name="Shape 55"/>
          <p:cNvSpPr>
            <a:spLocks noGrp="1"/>
          </p:cNvSpPr>
          <p:nvPr>
            <p:ph type="title"/>
          </p:nvPr>
        </p:nvSpPr>
        <p:spPr>
          <a:xfrm>
            <a:off x="722312" y="4406903"/>
            <a:ext cx="7772401" cy="1362076"/>
          </a:xfrm>
          <a:prstGeom prst="rect">
            <a:avLst/>
          </a:prstGeom>
        </p:spPr>
        <p:txBody>
          <a:bodyPr lIns="45687" tIns="45687" rIns="45687" bIns="45687" anchor="t"/>
          <a:lstStyle>
            <a:lvl1pPr algn="l" defTabSz="456880">
              <a:defRPr sz="4000" b="1" cap="all"/>
            </a:lvl1pPr>
          </a:lstStyle>
          <a:p>
            <a:pPr lvl="0">
              <a:defRPr sz="1800" b="0" cap="none"/>
            </a:pPr>
            <a:r>
              <a:rPr sz="4000" b="1" cap="all"/>
              <a:t>Click to edit Master title style</a:t>
            </a:r>
          </a:p>
        </p:txBody>
      </p:sp>
      <p:sp>
        <p:nvSpPr>
          <p:cNvPr id="56" name="Shape 56"/>
          <p:cNvSpPr>
            <a:spLocks noGrp="1"/>
          </p:cNvSpPr>
          <p:nvPr>
            <p:ph type="body" idx="1"/>
          </p:nvPr>
        </p:nvSpPr>
        <p:spPr>
          <a:xfrm>
            <a:off x="722312" y="2906722"/>
            <a:ext cx="7772401" cy="1500188"/>
          </a:xfrm>
          <a:prstGeom prst="rect">
            <a:avLst/>
          </a:prstGeom>
        </p:spPr>
        <p:txBody>
          <a:bodyPr lIns="45687" tIns="45687" rIns="45687" bIns="45687" anchor="b"/>
          <a:lstStyle>
            <a:lvl1pPr marL="0" indent="0" defTabSz="456880">
              <a:spcBef>
                <a:spcPts val="400"/>
              </a:spcBef>
              <a:buSzTx/>
              <a:buFontTx/>
              <a:buNone/>
              <a:defRPr sz="2000">
                <a:solidFill>
                  <a:srgbClr val="888888"/>
                </a:solidFill>
              </a:defRPr>
            </a:lvl1pPr>
          </a:lstStyle>
          <a:p>
            <a:pPr lvl="0">
              <a:defRPr sz="1800">
                <a:solidFill>
                  <a:srgbClr val="000000"/>
                </a:solidFill>
              </a:defRPr>
            </a:pPr>
            <a:r>
              <a:rPr sz="2000">
                <a:solidFill>
                  <a:srgbClr val="888888"/>
                </a:solidFill>
              </a:rPr>
              <a:t>Click to edit Master text styles</a:t>
            </a:r>
          </a:p>
        </p:txBody>
      </p:sp>
      <p:sp>
        <p:nvSpPr>
          <p:cNvPr id="57" name="Shape 57"/>
          <p:cNvSpPr>
            <a:spLocks noGrp="1"/>
          </p:cNvSpPr>
          <p:nvPr>
            <p:ph type="sldNum" sz="quarter" idx="2"/>
          </p:nvPr>
        </p:nvSpPr>
        <p:spPr>
          <a:xfrm>
            <a:off x="6553200" y="6404334"/>
            <a:ext cx="2133600" cy="269177"/>
          </a:xfrm>
          <a:prstGeom prst="rect">
            <a:avLst/>
          </a:prstGeom>
        </p:spPr>
        <p:txBody>
          <a:bodyPr lIns="45687" tIns="45687" rIns="45687" bIns="45687"/>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9" name="Shape 59"/>
          <p:cNvSpPr>
            <a:spLocks noGrp="1"/>
          </p:cNvSpPr>
          <p:nvPr>
            <p:ph type="title"/>
          </p:nvPr>
        </p:nvSpPr>
        <p:spPr>
          <a:prstGeom prst="rect">
            <a:avLst/>
          </a:prstGeom>
        </p:spPr>
        <p:txBody>
          <a:bodyPr lIns="45687" tIns="45687" rIns="45687" bIns="45687"/>
          <a:lstStyle>
            <a:lvl1pPr defTabSz="456880"/>
          </a:lstStyle>
          <a:p>
            <a:pPr lvl="0">
              <a:defRPr sz="1800"/>
            </a:pPr>
            <a:r>
              <a:rPr sz="4400"/>
              <a:t>Click to edit Master title style</a:t>
            </a:r>
          </a:p>
        </p:txBody>
      </p:sp>
      <p:sp>
        <p:nvSpPr>
          <p:cNvPr id="60" name="Shape 60"/>
          <p:cNvSpPr>
            <a:spLocks noGrp="1"/>
          </p:cNvSpPr>
          <p:nvPr>
            <p:ph type="body" idx="1"/>
          </p:nvPr>
        </p:nvSpPr>
        <p:spPr>
          <a:xfrm>
            <a:off x="457200" y="1600200"/>
            <a:ext cx="4038600" cy="5257800"/>
          </a:xfrm>
          <a:prstGeom prst="rect">
            <a:avLst/>
          </a:prstGeom>
        </p:spPr>
        <p:txBody>
          <a:bodyPr lIns="45687" tIns="45687" rIns="45687" bIns="45687"/>
          <a:lstStyle>
            <a:lvl1pPr marL="342659" indent="-342659" defTabSz="456880">
              <a:spcBef>
                <a:spcPts val="600"/>
              </a:spcBef>
              <a:defRPr sz="2800"/>
            </a:lvl1pPr>
            <a:lvl2pPr marL="790016" indent="-333140" defTabSz="456880">
              <a:spcBef>
                <a:spcPts val="600"/>
              </a:spcBef>
              <a:defRPr sz="2800"/>
            </a:lvl2pPr>
            <a:lvl3pPr marL="1233571" indent="-319816" defTabSz="456880">
              <a:spcBef>
                <a:spcPts val="600"/>
              </a:spcBef>
              <a:defRPr sz="2800"/>
            </a:lvl3pPr>
            <a:lvl4pPr marL="1725985" indent="-355351" defTabSz="456880">
              <a:spcBef>
                <a:spcPts val="600"/>
              </a:spcBef>
              <a:defRPr sz="2800"/>
            </a:lvl4pPr>
            <a:lvl5pPr marL="2182865" indent="-355350" defTabSz="456880">
              <a:spcBef>
                <a:spcPts val="600"/>
              </a:spcBef>
              <a:defRPr sz="2800"/>
            </a:lvl5pPr>
          </a:lstStyle>
          <a:p>
            <a:pPr lvl="0">
              <a:defRPr sz="1800"/>
            </a:pPr>
            <a:r>
              <a:rPr sz="2800"/>
              <a:t>Click to edit Master text styles</a:t>
            </a:r>
          </a:p>
          <a:p>
            <a:pPr lvl="1">
              <a:defRPr sz="1800"/>
            </a:pPr>
            <a:r>
              <a:rPr sz="2800"/>
              <a:t>Second level</a:t>
            </a:r>
          </a:p>
          <a:p>
            <a:pPr lvl="2">
              <a:defRPr sz="1800"/>
            </a:pPr>
            <a:r>
              <a:rPr sz="2800"/>
              <a:t>Third level</a:t>
            </a:r>
          </a:p>
          <a:p>
            <a:pPr lvl="3">
              <a:defRPr sz="1800"/>
            </a:pPr>
            <a:r>
              <a:rPr sz="2800"/>
              <a:t>Fourth level</a:t>
            </a:r>
          </a:p>
          <a:p>
            <a:pPr lvl="4">
              <a:defRPr sz="1800"/>
            </a:pPr>
            <a:r>
              <a:rPr sz="2800"/>
              <a:t>Fifth level</a:t>
            </a:r>
          </a:p>
        </p:txBody>
      </p:sp>
      <p:sp>
        <p:nvSpPr>
          <p:cNvPr id="61" name="Shape 61"/>
          <p:cNvSpPr>
            <a:spLocks noGrp="1"/>
          </p:cNvSpPr>
          <p:nvPr>
            <p:ph type="sldNum" sz="quarter" idx="2"/>
          </p:nvPr>
        </p:nvSpPr>
        <p:spPr>
          <a:xfrm>
            <a:off x="6553200" y="6404334"/>
            <a:ext cx="2133600" cy="269177"/>
          </a:xfrm>
          <a:prstGeom prst="rect">
            <a:avLst/>
          </a:prstGeom>
        </p:spPr>
        <p:txBody>
          <a:bodyPr lIns="45687" tIns="45687" rIns="45687" bIns="45687"/>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3" name="Shape 63"/>
          <p:cNvSpPr>
            <a:spLocks noGrp="1"/>
          </p:cNvSpPr>
          <p:nvPr>
            <p:ph type="title"/>
          </p:nvPr>
        </p:nvSpPr>
        <p:spPr>
          <a:xfrm>
            <a:off x="457200" y="256810"/>
            <a:ext cx="8229600" cy="1178656"/>
          </a:xfrm>
          <a:prstGeom prst="rect">
            <a:avLst/>
          </a:prstGeom>
        </p:spPr>
        <p:txBody>
          <a:bodyPr lIns="45687" tIns="45687" rIns="45687" bIns="45687"/>
          <a:lstStyle>
            <a:lvl1pPr defTabSz="456880"/>
          </a:lstStyle>
          <a:p>
            <a:pPr lvl="0">
              <a:defRPr sz="1800"/>
            </a:pPr>
            <a:r>
              <a:rPr sz="4400"/>
              <a:t>Click to edit Master title style</a:t>
            </a:r>
          </a:p>
        </p:txBody>
      </p:sp>
      <p:sp>
        <p:nvSpPr>
          <p:cNvPr id="64" name="Shape 64"/>
          <p:cNvSpPr>
            <a:spLocks noGrp="1"/>
          </p:cNvSpPr>
          <p:nvPr>
            <p:ph type="body" idx="1"/>
          </p:nvPr>
        </p:nvSpPr>
        <p:spPr>
          <a:xfrm>
            <a:off x="457201" y="1435465"/>
            <a:ext cx="4040188" cy="739414"/>
          </a:xfrm>
          <a:prstGeom prst="rect">
            <a:avLst/>
          </a:prstGeom>
        </p:spPr>
        <p:txBody>
          <a:bodyPr lIns="45687" tIns="45687" rIns="45687" bIns="45687" anchor="b"/>
          <a:lstStyle>
            <a:lvl1pPr marL="0" indent="0" defTabSz="456880">
              <a:spcBef>
                <a:spcPts val="500"/>
              </a:spcBef>
              <a:buSzTx/>
              <a:buFontTx/>
              <a:buNone/>
              <a:defRPr sz="2400" b="1"/>
            </a:lvl1pPr>
          </a:lstStyle>
          <a:p>
            <a:pPr lvl="0">
              <a:defRPr sz="1800" b="0"/>
            </a:pPr>
            <a:r>
              <a:rPr sz="2400" b="1"/>
              <a:t>Click to edit Master text styles</a:t>
            </a:r>
          </a:p>
        </p:txBody>
      </p:sp>
      <p:sp>
        <p:nvSpPr>
          <p:cNvPr id="65" name="Shape 65"/>
          <p:cNvSpPr>
            <a:spLocks noGrp="1"/>
          </p:cNvSpPr>
          <p:nvPr>
            <p:ph type="sldNum" sz="quarter" idx="2"/>
          </p:nvPr>
        </p:nvSpPr>
        <p:spPr>
          <a:xfrm>
            <a:off x="6553200" y="6404334"/>
            <a:ext cx="2133600" cy="269177"/>
          </a:xfrm>
          <a:prstGeom prst="rect">
            <a:avLst/>
          </a:prstGeom>
        </p:spPr>
        <p:txBody>
          <a:bodyPr lIns="45687" tIns="45687" rIns="45687" bIns="45687"/>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7" name="Shape 67"/>
          <p:cNvSpPr>
            <a:spLocks noGrp="1"/>
          </p:cNvSpPr>
          <p:nvPr>
            <p:ph type="title"/>
          </p:nvPr>
        </p:nvSpPr>
        <p:spPr>
          <a:prstGeom prst="rect">
            <a:avLst/>
          </a:prstGeom>
        </p:spPr>
        <p:txBody>
          <a:bodyPr lIns="45687" tIns="45687" rIns="45687" bIns="45687"/>
          <a:lstStyle>
            <a:lvl1pPr defTabSz="456880"/>
          </a:lstStyle>
          <a:p>
            <a:pPr lvl="0">
              <a:defRPr sz="1800"/>
            </a:pPr>
            <a:r>
              <a:rPr sz="4400"/>
              <a:t>Click to edit Master title style</a:t>
            </a:r>
          </a:p>
        </p:txBody>
      </p:sp>
      <p:sp>
        <p:nvSpPr>
          <p:cNvPr id="68" name="Shape 68"/>
          <p:cNvSpPr>
            <a:spLocks noGrp="1"/>
          </p:cNvSpPr>
          <p:nvPr>
            <p:ph type="sldNum" sz="quarter" idx="2"/>
          </p:nvPr>
        </p:nvSpPr>
        <p:spPr>
          <a:xfrm>
            <a:off x="6553200" y="6404334"/>
            <a:ext cx="2133600" cy="269177"/>
          </a:xfrm>
          <a:prstGeom prst="rect">
            <a:avLst/>
          </a:prstGeom>
        </p:spPr>
        <p:txBody>
          <a:bodyPr lIns="45687" tIns="45687" rIns="45687" bIns="45687"/>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0" name="Shape 70"/>
          <p:cNvSpPr>
            <a:spLocks noGrp="1"/>
          </p:cNvSpPr>
          <p:nvPr>
            <p:ph type="sldNum" sz="quarter" idx="2"/>
          </p:nvPr>
        </p:nvSpPr>
        <p:spPr>
          <a:xfrm>
            <a:off x="6553200" y="6404334"/>
            <a:ext cx="2133600" cy="269177"/>
          </a:xfrm>
          <a:prstGeom prst="rect">
            <a:avLst/>
          </a:prstGeom>
        </p:spPr>
        <p:txBody>
          <a:bodyPr lIns="45687" tIns="45687" rIns="45687" bIns="45687"/>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4" y="0"/>
            <a:ext cx="3008314" cy="1435100"/>
          </a:xfrm>
          <a:prstGeom prst="rect">
            <a:avLst/>
          </a:prstGeom>
        </p:spPr>
        <p:txBody>
          <a:bodyPr lIns="45687" tIns="45687" rIns="45687" bIns="45687" anchor="b"/>
          <a:lstStyle>
            <a:lvl1pPr algn="l" defTabSz="456880">
              <a:defRPr sz="2000" b="1"/>
            </a:lvl1pPr>
          </a:lstStyle>
          <a:p>
            <a:pPr lvl="0">
              <a:defRPr sz="1800" b="0"/>
            </a:pPr>
            <a:r>
              <a:rPr sz="2000" b="1"/>
              <a:t>Click to edit Master title style</a:t>
            </a:r>
          </a:p>
        </p:txBody>
      </p:sp>
      <p:sp>
        <p:nvSpPr>
          <p:cNvPr id="73" name="Shape 73"/>
          <p:cNvSpPr>
            <a:spLocks noGrp="1"/>
          </p:cNvSpPr>
          <p:nvPr>
            <p:ph type="body" idx="1"/>
          </p:nvPr>
        </p:nvSpPr>
        <p:spPr>
          <a:xfrm>
            <a:off x="3575050" y="273060"/>
            <a:ext cx="5111750" cy="6584940"/>
          </a:xfrm>
          <a:prstGeom prst="rect">
            <a:avLst/>
          </a:prstGeom>
        </p:spPr>
        <p:txBody>
          <a:bodyPr lIns="45687" tIns="45687" rIns="45687" bIns="45687"/>
          <a:lstStyle>
            <a:lvl1pPr marL="342659" indent="-342659" defTabSz="456880"/>
            <a:lvl2pPr marL="783217" indent="-326341" defTabSz="456880"/>
            <a:lvl3pPr marL="1218341" indent="-304586" defTabSz="456880"/>
            <a:lvl4pPr marL="1736138" indent="-365504" defTabSz="456880"/>
            <a:lvl5pPr marL="2193017" indent="-365503" defTabSz="456880"/>
          </a:lstStyle>
          <a:p>
            <a:pPr lvl="0">
              <a:defRPr sz="1800"/>
            </a:pPr>
            <a:r>
              <a:rPr sz="3200"/>
              <a:t>Click to edit Master text styles</a:t>
            </a:r>
          </a:p>
          <a:p>
            <a:pPr lvl="1">
              <a:defRPr sz="1800"/>
            </a:pPr>
            <a:r>
              <a:rPr sz="3200"/>
              <a:t>Second level</a:t>
            </a:r>
          </a:p>
          <a:p>
            <a:pPr lvl="2">
              <a:defRPr sz="1800"/>
            </a:pPr>
            <a:r>
              <a:rPr sz="3200"/>
              <a:t>Third level</a:t>
            </a:r>
          </a:p>
          <a:p>
            <a:pPr lvl="3">
              <a:defRPr sz="1800"/>
            </a:pPr>
            <a:r>
              <a:rPr sz="3200"/>
              <a:t>Fourth level</a:t>
            </a:r>
          </a:p>
          <a:p>
            <a:pPr lvl="4">
              <a:defRPr sz="1800"/>
            </a:pPr>
            <a:r>
              <a:rPr sz="3200"/>
              <a:t>Fifth level</a:t>
            </a:r>
          </a:p>
        </p:txBody>
      </p:sp>
      <p:sp>
        <p:nvSpPr>
          <p:cNvPr id="74" name="Shape 74"/>
          <p:cNvSpPr>
            <a:spLocks noGrp="1"/>
          </p:cNvSpPr>
          <p:nvPr>
            <p:ph type="sldNum" sz="quarter" idx="2"/>
          </p:nvPr>
        </p:nvSpPr>
        <p:spPr>
          <a:xfrm>
            <a:off x="6553200" y="6404334"/>
            <a:ext cx="2133600" cy="269177"/>
          </a:xfrm>
          <a:prstGeom prst="rect">
            <a:avLst/>
          </a:prstGeom>
        </p:spPr>
        <p:txBody>
          <a:bodyPr lIns="45687" tIns="45687" rIns="45687" bIns="45687"/>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a:pPr>
            <a:r>
              <a:rPr sz="4400"/>
              <a:t>Click to edit Master title style</a:t>
            </a:r>
          </a:p>
        </p:txBody>
      </p:sp>
      <p:sp>
        <p:nvSpPr>
          <p:cNvPr id="11" name="Shape 11"/>
          <p:cNvSpPr>
            <a:spLocks noGrp="1"/>
          </p:cNvSpPr>
          <p:nvPr>
            <p:ph type="body" idx="1"/>
          </p:nvPr>
        </p:nvSpPr>
        <p:spPr>
          <a:prstGeom prst="rect">
            <a:avLst/>
          </a:prstGeom>
        </p:spPr>
        <p:txBody>
          <a:bodyPr/>
          <a:lstStyle/>
          <a:p>
            <a:pPr lvl="0">
              <a:defRPr sz="1800"/>
            </a:pPr>
            <a:r>
              <a:rPr sz="3200"/>
              <a:t>Click to edit Master text styles</a:t>
            </a:r>
          </a:p>
          <a:p>
            <a:pPr lvl="1">
              <a:defRPr sz="1800"/>
            </a:pPr>
            <a:r>
              <a:rPr sz="3200"/>
              <a:t>Second level</a:t>
            </a:r>
          </a:p>
          <a:p>
            <a:pPr lvl="2">
              <a:defRPr sz="1800"/>
            </a:pPr>
            <a:r>
              <a:rPr sz="3200"/>
              <a:t>Third level</a:t>
            </a:r>
          </a:p>
          <a:p>
            <a:pPr lvl="3">
              <a:defRPr sz="1800"/>
            </a:pPr>
            <a:r>
              <a:rPr sz="3200"/>
              <a:t>Fourth level</a:t>
            </a:r>
          </a:p>
          <a:p>
            <a:pPr lvl="4">
              <a:defRPr sz="1800"/>
            </a:pPr>
            <a:r>
              <a:rPr sz="3200"/>
              <a:t>Fifth level</a:t>
            </a:r>
          </a:p>
        </p:txBody>
      </p:sp>
      <p:sp>
        <p:nvSpPr>
          <p:cNvPr id="12" name="Shape 12"/>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6" name="Shape 76"/>
          <p:cNvSpPr>
            <a:spLocks noGrp="1"/>
          </p:cNvSpPr>
          <p:nvPr>
            <p:ph type="title"/>
          </p:nvPr>
        </p:nvSpPr>
        <p:spPr>
          <a:xfrm>
            <a:off x="1792288" y="3086103"/>
            <a:ext cx="5486401" cy="2281239"/>
          </a:xfrm>
          <a:prstGeom prst="rect">
            <a:avLst/>
          </a:prstGeom>
        </p:spPr>
        <p:txBody>
          <a:bodyPr lIns="45687" tIns="45687" rIns="45687" bIns="45687" anchor="b"/>
          <a:lstStyle>
            <a:lvl1pPr algn="l" defTabSz="456880">
              <a:defRPr sz="2000" b="1"/>
            </a:lvl1pPr>
          </a:lstStyle>
          <a:p>
            <a:pPr lvl="0">
              <a:defRPr sz="1800" b="0"/>
            </a:pPr>
            <a:r>
              <a:rPr sz="2000" b="1"/>
              <a:t>Click to edit Master title style</a:t>
            </a:r>
          </a:p>
        </p:txBody>
      </p:sp>
      <p:sp>
        <p:nvSpPr>
          <p:cNvPr id="77" name="Shape 77"/>
          <p:cNvSpPr>
            <a:spLocks noGrp="1"/>
          </p:cNvSpPr>
          <p:nvPr>
            <p:ph type="body" idx="1"/>
          </p:nvPr>
        </p:nvSpPr>
        <p:spPr>
          <a:xfrm>
            <a:off x="1792288" y="5367342"/>
            <a:ext cx="5486401" cy="1490658"/>
          </a:xfrm>
          <a:prstGeom prst="rect">
            <a:avLst/>
          </a:prstGeom>
        </p:spPr>
        <p:txBody>
          <a:bodyPr lIns="45687" tIns="45687" rIns="45687" bIns="45687"/>
          <a:lstStyle>
            <a:lvl1pPr marL="0" indent="0" defTabSz="456880">
              <a:spcBef>
                <a:spcPts val="300"/>
              </a:spcBef>
              <a:buSzTx/>
              <a:buFontTx/>
              <a:buNone/>
              <a:defRPr sz="1400"/>
            </a:lvl1pPr>
          </a:lstStyle>
          <a:p>
            <a:pPr lvl="0">
              <a:defRPr sz="1800"/>
            </a:pPr>
            <a:r>
              <a:rPr sz="1400"/>
              <a:t>Click to edit Master text styles</a:t>
            </a:r>
          </a:p>
        </p:txBody>
      </p:sp>
      <p:sp>
        <p:nvSpPr>
          <p:cNvPr id="78" name="Shape 78"/>
          <p:cNvSpPr>
            <a:spLocks noGrp="1"/>
          </p:cNvSpPr>
          <p:nvPr>
            <p:ph type="sldNum" sz="quarter" idx="2"/>
          </p:nvPr>
        </p:nvSpPr>
        <p:spPr>
          <a:xfrm>
            <a:off x="6553200" y="6404334"/>
            <a:ext cx="2133600" cy="269177"/>
          </a:xfrm>
          <a:prstGeom prst="rect">
            <a:avLst/>
          </a:prstGeom>
        </p:spPr>
        <p:txBody>
          <a:bodyPr lIns="45687" tIns="45687" rIns="45687" bIns="45687"/>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0" name="Shape 80"/>
          <p:cNvSpPr>
            <a:spLocks noGrp="1"/>
          </p:cNvSpPr>
          <p:nvPr>
            <p:ph type="title"/>
          </p:nvPr>
        </p:nvSpPr>
        <p:spPr>
          <a:prstGeom prst="rect">
            <a:avLst/>
          </a:prstGeom>
        </p:spPr>
        <p:txBody>
          <a:bodyPr lIns="45687" tIns="45687" rIns="45687" bIns="45687"/>
          <a:lstStyle>
            <a:lvl1pPr defTabSz="456880"/>
          </a:lstStyle>
          <a:p>
            <a:pPr lvl="0">
              <a:defRPr sz="1800"/>
            </a:pPr>
            <a:r>
              <a:rPr sz="4400"/>
              <a:t>Click to edit Master title style</a:t>
            </a:r>
          </a:p>
        </p:txBody>
      </p:sp>
      <p:sp>
        <p:nvSpPr>
          <p:cNvPr id="81" name="Shape 81"/>
          <p:cNvSpPr>
            <a:spLocks noGrp="1"/>
          </p:cNvSpPr>
          <p:nvPr>
            <p:ph type="body" idx="1"/>
          </p:nvPr>
        </p:nvSpPr>
        <p:spPr>
          <a:prstGeom prst="rect">
            <a:avLst/>
          </a:prstGeom>
        </p:spPr>
        <p:txBody>
          <a:bodyPr lIns="45687" tIns="45687" rIns="45687" bIns="45687"/>
          <a:lstStyle>
            <a:lvl1pPr marL="342659" indent="-342659" defTabSz="456880"/>
            <a:lvl2pPr marL="783217" indent="-326341" defTabSz="456880"/>
            <a:lvl3pPr marL="1218341" indent="-304586" defTabSz="456880"/>
            <a:lvl4pPr marL="1736138" indent="-365504" defTabSz="456880"/>
            <a:lvl5pPr marL="2193017" indent="-365503" defTabSz="456880"/>
          </a:lstStyle>
          <a:p>
            <a:pPr lvl="0">
              <a:defRPr sz="1800"/>
            </a:pPr>
            <a:r>
              <a:rPr sz="3200"/>
              <a:t>Click to edit Master text styles</a:t>
            </a:r>
          </a:p>
          <a:p>
            <a:pPr lvl="1">
              <a:defRPr sz="1800"/>
            </a:pPr>
            <a:r>
              <a:rPr sz="3200"/>
              <a:t>Second level</a:t>
            </a:r>
          </a:p>
          <a:p>
            <a:pPr lvl="2">
              <a:defRPr sz="1800"/>
            </a:pPr>
            <a:r>
              <a:rPr sz="3200"/>
              <a:t>Third level</a:t>
            </a:r>
          </a:p>
          <a:p>
            <a:pPr lvl="3">
              <a:defRPr sz="1800"/>
            </a:pPr>
            <a:r>
              <a:rPr sz="3200"/>
              <a:t>Fourth level</a:t>
            </a:r>
          </a:p>
          <a:p>
            <a:pPr lvl="4">
              <a:defRPr sz="1800"/>
            </a:pPr>
            <a:r>
              <a:rPr sz="3200"/>
              <a:t>Fifth level</a:t>
            </a:r>
          </a:p>
        </p:txBody>
      </p:sp>
      <p:sp>
        <p:nvSpPr>
          <p:cNvPr id="82" name="Shape 82"/>
          <p:cNvSpPr>
            <a:spLocks noGrp="1"/>
          </p:cNvSpPr>
          <p:nvPr>
            <p:ph type="sldNum" sz="quarter" idx="2"/>
          </p:nvPr>
        </p:nvSpPr>
        <p:spPr>
          <a:xfrm>
            <a:off x="6553200" y="6404334"/>
            <a:ext cx="2133600" cy="269177"/>
          </a:xfrm>
          <a:prstGeom prst="rect">
            <a:avLst/>
          </a:prstGeom>
        </p:spPr>
        <p:txBody>
          <a:bodyPr lIns="45687" tIns="45687" rIns="45687" bIns="45687"/>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84" name="Shape 84"/>
          <p:cNvSpPr>
            <a:spLocks noGrp="1"/>
          </p:cNvSpPr>
          <p:nvPr>
            <p:ph type="title"/>
          </p:nvPr>
        </p:nvSpPr>
        <p:spPr>
          <a:xfrm>
            <a:off x="6629400" y="0"/>
            <a:ext cx="2057400" cy="6400821"/>
          </a:xfrm>
          <a:prstGeom prst="rect">
            <a:avLst/>
          </a:prstGeom>
        </p:spPr>
        <p:txBody>
          <a:bodyPr lIns="45687" tIns="45687" rIns="45687" bIns="45687"/>
          <a:lstStyle>
            <a:lvl1pPr defTabSz="456880"/>
          </a:lstStyle>
          <a:p>
            <a:pPr lvl="0">
              <a:defRPr sz="1800"/>
            </a:pPr>
            <a:r>
              <a:rPr sz="4400"/>
              <a:t>Click to edit Master title style</a:t>
            </a:r>
          </a:p>
        </p:txBody>
      </p:sp>
      <p:sp>
        <p:nvSpPr>
          <p:cNvPr id="85" name="Shape 85"/>
          <p:cNvSpPr>
            <a:spLocks noGrp="1"/>
          </p:cNvSpPr>
          <p:nvPr>
            <p:ph type="body" idx="1"/>
          </p:nvPr>
        </p:nvSpPr>
        <p:spPr>
          <a:xfrm>
            <a:off x="457200" y="274647"/>
            <a:ext cx="6019800" cy="6583354"/>
          </a:xfrm>
          <a:prstGeom prst="rect">
            <a:avLst/>
          </a:prstGeom>
        </p:spPr>
        <p:txBody>
          <a:bodyPr lIns="45687" tIns="45687" rIns="45687" bIns="45687"/>
          <a:lstStyle>
            <a:lvl1pPr marL="342659" indent="-342659" defTabSz="456880"/>
            <a:lvl2pPr marL="783217" indent="-326341" defTabSz="456880"/>
            <a:lvl3pPr marL="1218341" indent="-304586" defTabSz="456880"/>
            <a:lvl4pPr marL="1736138" indent="-365504" defTabSz="456880"/>
            <a:lvl5pPr marL="2193017" indent="-365503" defTabSz="456880"/>
          </a:lstStyle>
          <a:p>
            <a:pPr lvl="0">
              <a:defRPr sz="1800"/>
            </a:pPr>
            <a:r>
              <a:rPr sz="3200"/>
              <a:t>Click to edit Master text styles</a:t>
            </a:r>
          </a:p>
          <a:p>
            <a:pPr lvl="1">
              <a:defRPr sz="1800"/>
            </a:pPr>
            <a:r>
              <a:rPr sz="3200"/>
              <a:t>Second level</a:t>
            </a:r>
          </a:p>
          <a:p>
            <a:pPr lvl="2">
              <a:defRPr sz="1800"/>
            </a:pPr>
            <a:r>
              <a:rPr sz="3200"/>
              <a:t>Third level</a:t>
            </a:r>
          </a:p>
          <a:p>
            <a:pPr lvl="3">
              <a:defRPr sz="1800"/>
            </a:pPr>
            <a:r>
              <a:rPr sz="3200"/>
              <a:t>Fourth level</a:t>
            </a:r>
          </a:p>
          <a:p>
            <a:pPr lvl="4">
              <a:defRPr sz="1800"/>
            </a:pPr>
            <a:r>
              <a:rPr sz="3200"/>
              <a:t>Fifth level</a:t>
            </a:r>
          </a:p>
        </p:txBody>
      </p:sp>
      <p:sp>
        <p:nvSpPr>
          <p:cNvPr id="86" name="Shape 86"/>
          <p:cNvSpPr>
            <a:spLocks noGrp="1"/>
          </p:cNvSpPr>
          <p:nvPr>
            <p:ph type="sldNum" sz="quarter" idx="2"/>
          </p:nvPr>
        </p:nvSpPr>
        <p:spPr>
          <a:xfrm>
            <a:off x="6553200" y="6404334"/>
            <a:ext cx="2133600" cy="269177"/>
          </a:xfrm>
          <a:prstGeom prst="rect">
            <a:avLst/>
          </a:prstGeom>
        </p:spPr>
        <p:txBody>
          <a:bodyPr lIns="45687" tIns="45687" rIns="45687" bIns="45687"/>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88" name="Shape 88"/>
          <p:cNvSpPr>
            <a:spLocks noGrp="1"/>
          </p:cNvSpPr>
          <p:nvPr>
            <p:ph type="title"/>
          </p:nvPr>
        </p:nvSpPr>
        <p:spPr>
          <a:xfrm>
            <a:off x="685800" y="1844748"/>
            <a:ext cx="7772400" cy="2041452"/>
          </a:xfrm>
          <a:prstGeom prst="rect">
            <a:avLst/>
          </a:prstGeom>
        </p:spPr>
        <p:txBody>
          <a:bodyPr lIns="45619" tIns="45619" rIns="45619" bIns="45619"/>
          <a:lstStyle>
            <a:lvl1pPr defTabSz="912519"/>
          </a:lstStyle>
          <a:p>
            <a:pPr lvl="0">
              <a:defRPr sz="1800"/>
            </a:pPr>
            <a:r>
              <a:rPr sz="4400"/>
              <a:t>Click to edit Master title style</a:t>
            </a:r>
          </a:p>
        </p:txBody>
      </p:sp>
      <p:sp>
        <p:nvSpPr>
          <p:cNvPr id="89" name="Shape 89"/>
          <p:cNvSpPr>
            <a:spLocks noGrp="1"/>
          </p:cNvSpPr>
          <p:nvPr>
            <p:ph type="body" idx="1"/>
          </p:nvPr>
        </p:nvSpPr>
        <p:spPr>
          <a:xfrm>
            <a:off x="1371600" y="3886200"/>
            <a:ext cx="6400800" cy="2971800"/>
          </a:xfrm>
          <a:prstGeom prst="rect">
            <a:avLst/>
          </a:prstGeom>
        </p:spPr>
        <p:txBody>
          <a:bodyPr lIns="45619" tIns="45619" rIns="45619" bIns="45619"/>
          <a:lstStyle>
            <a:lvl1pPr marL="0" indent="0" algn="ctr" defTabSz="912519">
              <a:buSzTx/>
              <a:buFontTx/>
              <a:buNone/>
              <a:defRPr>
                <a:solidFill>
                  <a:srgbClr val="888888"/>
                </a:solidFill>
              </a:defRPr>
            </a:lvl1pPr>
          </a:lstStyle>
          <a:p>
            <a:pPr lvl="0">
              <a:defRPr sz="1800">
                <a:solidFill>
                  <a:srgbClr val="000000"/>
                </a:solidFill>
              </a:defRPr>
            </a:pPr>
            <a:r>
              <a:rPr sz="3200">
                <a:solidFill>
                  <a:srgbClr val="888888"/>
                </a:solidFill>
              </a:rPr>
              <a:t>Click to edit Master subtitle style</a:t>
            </a:r>
          </a:p>
        </p:txBody>
      </p:sp>
      <p:sp>
        <p:nvSpPr>
          <p:cNvPr id="90" name="Shape 90"/>
          <p:cNvSpPr>
            <a:spLocks noGrp="1"/>
          </p:cNvSpPr>
          <p:nvPr>
            <p:ph type="sldNum" sz="quarter" idx="2"/>
          </p:nvPr>
        </p:nvSpPr>
        <p:spPr>
          <a:xfrm>
            <a:off x="6553200" y="6404439"/>
            <a:ext cx="2133600" cy="269041"/>
          </a:xfrm>
          <a:prstGeom prst="rect">
            <a:avLst/>
          </a:prstGeom>
        </p:spPr>
        <p:txBody>
          <a:bodyPr lIns="45619" tIns="45619" rIns="45619" bIns="45619"/>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92" name="Shape 92"/>
          <p:cNvSpPr>
            <a:spLocks noGrp="1"/>
          </p:cNvSpPr>
          <p:nvPr>
            <p:ph type="title"/>
          </p:nvPr>
        </p:nvSpPr>
        <p:spPr>
          <a:xfrm>
            <a:off x="457200" y="92069"/>
            <a:ext cx="8229600" cy="1508138"/>
          </a:xfrm>
          <a:prstGeom prst="rect">
            <a:avLst/>
          </a:prstGeom>
        </p:spPr>
        <p:txBody>
          <a:bodyPr lIns="45619" tIns="45619" rIns="45619" bIns="45619"/>
          <a:lstStyle>
            <a:lvl1pPr defTabSz="912519"/>
          </a:lstStyle>
          <a:p>
            <a:pPr lvl="0">
              <a:defRPr sz="1800"/>
            </a:pPr>
            <a:r>
              <a:rPr sz="4400"/>
              <a:t>Click to edit Master title style</a:t>
            </a:r>
          </a:p>
        </p:txBody>
      </p:sp>
      <p:sp>
        <p:nvSpPr>
          <p:cNvPr id="93" name="Shape 93"/>
          <p:cNvSpPr>
            <a:spLocks noGrp="1"/>
          </p:cNvSpPr>
          <p:nvPr>
            <p:ph type="body" idx="1"/>
          </p:nvPr>
        </p:nvSpPr>
        <p:spPr>
          <a:xfrm>
            <a:off x="457200" y="1600206"/>
            <a:ext cx="8229600" cy="5257794"/>
          </a:xfrm>
          <a:prstGeom prst="rect">
            <a:avLst/>
          </a:prstGeom>
        </p:spPr>
        <p:txBody>
          <a:bodyPr lIns="45619" tIns="45619" rIns="45619" bIns="45619"/>
          <a:lstStyle>
            <a:lvl1pPr marL="342196" indent="-342196" defTabSz="912519"/>
            <a:lvl2pPr marL="782165" indent="-325893" defTabSz="912519"/>
            <a:lvl3pPr marL="1229913" indent="-317390" defTabSz="912519"/>
            <a:lvl4pPr marL="1733782" indent="-364998" defTabSz="912519"/>
            <a:lvl5pPr marL="2190057" indent="-364998" defTabSz="912519"/>
          </a:lstStyle>
          <a:p>
            <a:pPr lvl="0">
              <a:defRPr sz="1800"/>
            </a:pPr>
            <a:r>
              <a:rPr sz="3200"/>
              <a:t>Click to edit Master text styles</a:t>
            </a:r>
          </a:p>
          <a:p>
            <a:pPr lvl="1">
              <a:defRPr sz="1800"/>
            </a:pPr>
            <a:r>
              <a:rPr sz="3200"/>
              <a:t>Second level</a:t>
            </a:r>
          </a:p>
          <a:p>
            <a:pPr lvl="2">
              <a:defRPr sz="1800"/>
            </a:pPr>
            <a:r>
              <a:rPr sz="3200"/>
              <a:t>Third level</a:t>
            </a:r>
          </a:p>
          <a:p>
            <a:pPr lvl="3">
              <a:defRPr sz="1800"/>
            </a:pPr>
            <a:r>
              <a:rPr sz="3200"/>
              <a:t>Fourth level</a:t>
            </a:r>
          </a:p>
          <a:p>
            <a:pPr lvl="4">
              <a:defRPr sz="1800"/>
            </a:pPr>
            <a:r>
              <a:rPr sz="3200"/>
              <a:t>Fifth level</a:t>
            </a:r>
          </a:p>
        </p:txBody>
      </p:sp>
      <p:sp>
        <p:nvSpPr>
          <p:cNvPr id="94" name="Shape 94"/>
          <p:cNvSpPr>
            <a:spLocks noGrp="1"/>
          </p:cNvSpPr>
          <p:nvPr>
            <p:ph type="sldNum" sz="quarter" idx="2"/>
          </p:nvPr>
        </p:nvSpPr>
        <p:spPr>
          <a:xfrm>
            <a:off x="6553200" y="6404439"/>
            <a:ext cx="2133600" cy="269041"/>
          </a:xfrm>
          <a:prstGeom prst="rect">
            <a:avLst/>
          </a:prstGeom>
        </p:spPr>
        <p:txBody>
          <a:bodyPr lIns="45619" tIns="45619" rIns="45619" bIns="45619"/>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96" name="Shape 96"/>
          <p:cNvSpPr>
            <a:spLocks noGrp="1"/>
          </p:cNvSpPr>
          <p:nvPr>
            <p:ph type="title"/>
          </p:nvPr>
        </p:nvSpPr>
        <p:spPr>
          <a:xfrm>
            <a:off x="722312" y="4406903"/>
            <a:ext cx="7772401" cy="1362076"/>
          </a:xfrm>
          <a:prstGeom prst="rect">
            <a:avLst/>
          </a:prstGeom>
        </p:spPr>
        <p:txBody>
          <a:bodyPr lIns="45619" tIns="45619" rIns="45619" bIns="45619" anchor="t"/>
          <a:lstStyle>
            <a:lvl1pPr algn="l" defTabSz="912519">
              <a:defRPr sz="3900" b="1" cap="all"/>
            </a:lvl1pPr>
          </a:lstStyle>
          <a:p>
            <a:pPr lvl="0">
              <a:defRPr sz="1800" b="0" cap="none"/>
            </a:pPr>
            <a:r>
              <a:rPr sz="3900" b="1" cap="all"/>
              <a:t>Click to edit Master title style</a:t>
            </a:r>
          </a:p>
        </p:txBody>
      </p:sp>
      <p:sp>
        <p:nvSpPr>
          <p:cNvPr id="97" name="Shape 97"/>
          <p:cNvSpPr>
            <a:spLocks noGrp="1"/>
          </p:cNvSpPr>
          <p:nvPr>
            <p:ph type="body" idx="1"/>
          </p:nvPr>
        </p:nvSpPr>
        <p:spPr>
          <a:xfrm>
            <a:off x="722312" y="2906721"/>
            <a:ext cx="7772401" cy="1500189"/>
          </a:xfrm>
          <a:prstGeom prst="rect">
            <a:avLst/>
          </a:prstGeom>
        </p:spPr>
        <p:txBody>
          <a:bodyPr lIns="45619" tIns="45619" rIns="45619" bIns="45619" anchor="b"/>
          <a:lstStyle>
            <a:lvl1pPr marL="0" indent="0" defTabSz="912519">
              <a:spcBef>
                <a:spcPts val="400"/>
              </a:spcBef>
              <a:buSzTx/>
              <a:buFontTx/>
              <a:buNone/>
              <a:defRPr sz="2000">
                <a:solidFill>
                  <a:srgbClr val="888888"/>
                </a:solidFill>
              </a:defRPr>
            </a:lvl1pPr>
          </a:lstStyle>
          <a:p>
            <a:pPr lvl="0">
              <a:defRPr sz="1800">
                <a:solidFill>
                  <a:srgbClr val="000000"/>
                </a:solidFill>
              </a:defRPr>
            </a:pPr>
            <a:r>
              <a:rPr sz="2000">
                <a:solidFill>
                  <a:srgbClr val="888888"/>
                </a:solidFill>
              </a:rPr>
              <a:t>Click to edit Master text styles</a:t>
            </a:r>
          </a:p>
        </p:txBody>
      </p:sp>
      <p:sp>
        <p:nvSpPr>
          <p:cNvPr id="98" name="Shape 98"/>
          <p:cNvSpPr>
            <a:spLocks noGrp="1"/>
          </p:cNvSpPr>
          <p:nvPr>
            <p:ph type="sldNum" sz="quarter" idx="2"/>
          </p:nvPr>
        </p:nvSpPr>
        <p:spPr>
          <a:xfrm>
            <a:off x="6553200" y="6404439"/>
            <a:ext cx="2133600" cy="269041"/>
          </a:xfrm>
          <a:prstGeom prst="rect">
            <a:avLst/>
          </a:prstGeom>
        </p:spPr>
        <p:txBody>
          <a:bodyPr lIns="45619" tIns="45619" rIns="45619" bIns="45619"/>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00" name="Shape 100"/>
          <p:cNvSpPr>
            <a:spLocks noGrp="1"/>
          </p:cNvSpPr>
          <p:nvPr>
            <p:ph type="title"/>
          </p:nvPr>
        </p:nvSpPr>
        <p:spPr>
          <a:xfrm>
            <a:off x="457200" y="92069"/>
            <a:ext cx="8229600" cy="1508138"/>
          </a:xfrm>
          <a:prstGeom prst="rect">
            <a:avLst/>
          </a:prstGeom>
        </p:spPr>
        <p:txBody>
          <a:bodyPr lIns="45619" tIns="45619" rIns="45619" bIns="45619"/>
          <a:lstStyle>
            <a:lvl1pPr defTabSz="912519"/>
          </a:lstStyle>
          <a:p>
            <a:pPr lvl="0">
              <a:defRPr sz="1800"/>
            </a:pPr>
            <a:r>
              <a:rPr sz="4400"/>
              <a:t>Click to edit Master title style</a:t>
            </a:r>
          </a:p>
        </p:txBody>
      </p:sp>
      <p:sp>
        <p:nvSpPr>
          <p:cNvPr id="101" name="Shape 101"/>
          <p:cNvSpPr>
            <a:spLocks noGrp="1"/>
          </p:cNvSpPr>
          <p:nvPr>
            <p:ph type="body" idx="1"/>
          </p:nvPr>
        </p:nvSpPr>
        <p:spPr>
          <a:xfrm>
            <a:off x="457200" y="1600206"/>
            <a:ext cx="4038600" cy="5257794"/>
          </a:xfrm>
          <a:prstGeom prst="rect">
            <a:avLst/>
          </a:prstGeom>
        </p:spPr>
        <p:txBody>
          <a:bodyPr lIns="45619" tIns="45619" rIns="45619" bIns="45619"/>
          <a:lstStyle>
            <a:lvl1pPr marL="342196" indent="-342196" defTabSz="912519">
              <a:spcBef>
                <a:spcPts val="600"/>
              </a:spcBef>
              <a:defRPr sz="2800"/>
            </a:lvl1pPr>
            <a:lvl2pPr marL="803419" indent="-347147" defTabSz="912519">
              <a:spcBef>
                <a:spcPts val="600"/>
              </a:spcBef>
              <a:defRPr sz="2800"/>
            </a:lvl2pPr>
            <a:lvl3pPr marL="1231897" indent="-319373" defTabSz="912519">
              <a:spcBef>
                <a:spcPts val="600"/>
              </a:spcBef>
              <a:defRPr sz="2800"/>
            </a:lvl3pPr>
            <a:lvl4pPr marL="1744517" indent="-375733" defTabSz="912519">
              <a:spcBef>
                <a:spcPts val="600"/>
              </a:spcBef>
              <a:defRPr sz="2800"/>
            </a:lvl4pPr>
            <a:lvl5pPr marL="2200792" indent="-375733" defTabSz="912519">
              <a:spcBef>
                <a:spcPts val="600"/>
              </a:spcBef>
              <a:defRPr sz="2800"/>
            </a:lvl5pPr>
          </a:lstStyle>
          <a:p>
            <a:pPr lvl="0">
              <a:defRPr sz="1800"/>
            </a:pPr>
            <a:r>
              <a:rPr sz="2800"/>
              <a:t>Click to edit Master text styles</a:t>
            </a:r>
          </a:p>
          <a:p>
            <a:pPr lvl="1">
              <a:defRPr sz="1800"/>
            </a:pPr>
            <a:r>
              <a:rPr sz="2800"/>
              <a:t>Second level</a:t>
            </a:r>
          </a:p>
          <a:p>
            <a:pPr lvl="2">
              <a:defRPr sz="1800"/>
            </a:pPr>
            <a:r>
              <a:rPr sz="2800"/>
              <a:t>Third level</a:t>
            </a:r>
          </a:p>
          <a:p>
            <a:pPr lvl="3">
              <a:defRPr sz="1800"/>
            </a:pPr>
            <a:r>
              <a:rPr sz="2800"/>
              <a:t>Fourth level</a:t>
            </a:r>
          </a:p>
          <a:p>
            <a:pPr lvl="4">
              <a:defRPr sz="1800"/>
            </a:pPr>
            <a:r>
              <a:rPr sz="2800"/>
              <a:t>Fifth level</a:t>
            </a:r>
          </a:p>
        </p:txBody>
      </p:sp>
      <p:sp>
        <p:nvSpPr>
          <p:cNvPr id="102" name="Shape 102"/>
          <p:cNvSpPr>
            <a:spLocks noGrp="1"/>
          </p:cNvSpPr>
          <p:nvPr>
            <p:ph type="sldNum" sz="quarter" idx="2"/>
          </p:nvPr>
        </p:nvSpPr>
        <p:spPr>
          <a:xfrm>
            <a:off x="6553200" y="6404439"/>
            <a:ext cx="2133600" cy="269041"/>
          </a:xfrm>
          <a:prstGeom prst="rect">
            <a:avLst/>
          </a:prstGeom>
        </p:spPr>
        <p:txBody>
          <a:bodyPr lIns="45619" tIns="45619" rIns="45619" bIns="45619"/>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04" name="Shape 104"/>
          <p:cNvSpPr>
            <a:spLocks noGrp="1"/>
          </p:cNvSpPr>
          <p:nvPr>
            <p:ph type="title"/>
          </p:nvPr>
        </p:nvSpPr>
        <p:spPr>
          <a:xfrm>
            <a:off x="457200" y="256810"/>
            <a:ext cx="8229600" cy="1178656"/>
          </a:xfrm>
          <a:prstGeom prst="rect">
            <a:avLst/>
          </a:prstGeom>
        </p:spPr>
        <p:txBody>
          <a:bodyPr lIns="45619" tIns="45619" rIns="45619" bIns="45619"/>
          <a:lstStyle>
            <a:lvl1pPr defTabSz="912519"/>
          </a:lstStyle>
          <a:p>
            <a:pPr lvl="0">
              <a:defRPr sz="1800"/>
            </a:pPr>
            <a:r>
              <a:rPr sz="4400"/>
              <a:t>Click to edit Master title style</a:t>
            </a:r>
          </a:p>
        </p:txBody>
      </p:sp>
      <p:sp>
        <p:nvSpPr>
          <p:cNvPr id="105" name="Shape 105"/>
          <p:cNvSpPr>
            <a:spLocks noGrp="1"/>
          </p:cNvSpPr>
          <p:nvPr>
            <p:ph type="body" idx="1"/>
          </p:nvPr>
        </p:nvSpPr>
        <p:spPr>
          <a:xfrm>
            <a:off x="457206" y="1435465"/>
            <a:ext cx="4040190" cy="739414"/>
          </a:xfrm>
          <a:prstGeom prst="rect">
            <a:avLst/>
          </a:prstGeom>
        </p:spPr>
        <p:txBody>
          <a:bodyPr lIns="45619" tIns="45619" rIns="45619" bIns="45619" anchor="b"/>
          <a:lstStyle>
            <a:lvl1pPr marL="0" indent="0" defTabSz="912519">
              <a:spcBef>
                <a:spcPts val="500"/>
              </a:spcBef>
              <a:buSzTx/>
              <a:buFontTx/>
              <a:buNone/>
              <a:defRPr sz="2300" b="1"/>
            </a:lvl1pPr>
          </a:lstStyle>
          <a:p>
            <a:pPr lvl="0">
              <a:defRPr sz="1800" b="0"/>
            </a:pPr>
            <a:r>
              <a:rPr sz="2300" b="1"/>
              <a:t>Click to edit Master text styles</a:t>
            </a:r>
          </a:p>
        </p:txBody>
      </p:sp>
      <p:sp>
        <p:nvSpPr>
          <p:cNvPr id="106" name="Shape 106"/>
          <p:cNvSpPr>
            <a:spLocks noGrp="1"/>
          </p:cNvSpPr>
          <p:nvPr>
            <p:ph type="sldNum" sz="quarter" idx="2"/>
          </p:nvPr>
        </p:nvSpPr>
        <p:spPr>
          <a:xfrm>
            <a:off x="6553200" y="6404439"/>
            <a:ext cx="2133600" cy="269041"/>
          </a:xfrm>
          <a:prstGeom prst="rect">
            <a:avLst/>
          </a:prstGeom>
        </p:spPr>
        <p:txBody>
          <a:bodyPr lIns="45619" tIns="45619" rIns="45619" bIns="45619"/>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08" name="Shape 108"/>
          <p:cNvSpPr>
            <a:spLocks noGrp="1"/>
          </p:cNvSpPr>
          <p:nvPr>
            <p:ph type="title"/>
          </p:nvPr>
        </p:nvSpPr>
        <p:spPr>
          <a:prstGeom prst="rect">
            <a:avLst/>
          </a:prstGeom>
        </p:spPr>
        <p:txBody>
          <a:bodyPr lIns="45619" tIns="45619" rIns="45619" bIns="45619"/>
          <a:lstStyle>
            <a:lvl1pPr defTabSz="912519"/>
          </a:lstStyle>
          <a:p>
            <a:pPr lvl="0">
              <a:defRPr sz="1800"/>
            </a:pPr>
            <a:r>
              <a:rPr sz="4400"/>
              <a:t>Click to edit Master title style</a:t>
            </a:r>
          </a:p>
        </p:txBody>
      </p:sp>
      <p:sp>
        <p:nvSpPr>
          <p:cNvPr id="109" name="Shape 109"/>
          <p:cNvSpPr>
            <a:spLocks noGrp="1"/>
          </p:cNvSpPr>
          <p:nvPr>
            <p:ph type="sldNum" sz="quarter" idx="2"/>
          </p:nvPr>
        </p:nvSpPr>
        <p:spPr>
          <a:xfrm>
            <a:off x="6553200" y="6404439"/>
            <a:ext cx="2133600" cy="269041"/>
          </a:xfrm>
          <a:prstGeom prst="rect">
            <a:avLst/>
          </a:prstGeom>
        </p:spPr>
        <p:txBody>
          <a:bodyPr lIns="45619" tIns="45619" rIns="45619" bIns="45619"/>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1" name="Shape 111"/>
          <p:cNvSpPr>
            <a:spLocks noGrp="1"/>
          </p:cNvSpPr>
          <p:nvPr>
            <p:ph type="sldNum" sz="quarter" idx="2"/>
          </p:nvPr>
        </p:nvSpPr>
        <p:spPr>
          <a:xfrm>
            <a:off x="6553200" y="6404439"/>
            <a:ext cx="2133600" cy="269041"/>
          </a:xfrm>
          <a:prstGeom prst="rect">
            <a:avLst/>
          </a:prstGeom>
        </p:spPr>
        <p:txBody>
          <a:bodyPr lIns="45619" tIns="45619" rIns="45619" bIns="45619"/>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4" name="Shape 14"/>
          <p:cNvSpPr>
            <a:spLocks noGrp="1"/>
          </p:cNvSpPr>
          <p:nvPr>
            <p:ph type="title"/>
          </p:nvPr>
        </p:nvSpPr>
        <p:spPr>
          <a:xfrm>
            <a:off x="722312" y="4406900"/>
            <a:ext cx="7772401" cy="1362075"/>
          </a:xfrm>
          <a:prstGeom prst="rect">
            <a:avLst/>
          </a:prstGeom>
        </p:spPr>
        <p:txBody>
          <a:bodyPr anchor="t"/>
          <a:lstStyle>
            <a:lvl1pPr algn="l">
              <a:defRPr sz="4000" b="1" cap="all"/>
            </a:lvl1pPr>
          </a:lstStyle>
          <a:p>
            <a:pPr lvl="0">
              <a:defRPr sz="1800" b="0" cap="none"/>
            </a:pPr>
            <a:r>
              <a:rPr sz="4000" b="1" cap="all"/>
              <a:t>Click to edit Master title style</a:t>
            </a:r>
          </a:p>
        </p:txBody>
      </p:sp>
      <p:sp>
        <p:nvSpPr>
          <p:cNvPr id="15" name="Shape 15"/>
          <p:cNvSpPr>
            <a:spLocks noGrp="1"/>
          </p:cNvSpPr>
          <p:nvPr>
            <p:ph type="body"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stStyle>
          <a:p>
            <a:pPr lvl="0">
              <a:defRPr sz="1800">
                <a:solidFill>
                  <a:srgbClr val="000000"/>
                </a:solidFill>
              </a:defRPr>
            </a:pPr>
            <a:r>
              <a:rPr sz="2000">
                <a:solidFill>
                  <a:srgbClr val="888888"/>
                </a:solidFill>
              </a:rPr>
              <a:t>Click to edit Master text styles</a:t>
            </a:r>
          </a:p>
        </p:txBody>
      </p:sp>
      <p:sp>
        <p:nvSpPr>
          <p:cNvPr id="16" name="Shape 1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13" name="Shape 113"/>
          <p:cNvSpPr>
            <a:spLocks noGrp="1"/>
          </p:cNvSpPr>
          <p:nvPr>
            <p:ph type="title"/>
          </p:nvPr>
        </p:nvSpPr>
        <p:spPr>
          <a:xfrm>
            <a:off x="457243" y="0"/>
            <a:ext cx="3008315" cy="1435100"/>
          </a:xfrm>
          <a:prstGeom prst="rect">
            <a:avLst/>
          </a:prstGeom>
        </p:spPr>
        <p:txBody>
          <a:bodyPr lIns="45619" tIns="45619" rIns="45619" bIns="45619" anchor="b"/>
          <a:lstStyle>
            <a:lvl1pPr algn="l" defTabSz="912519">
              <a:defRPr sz="2000" b="1"/>
            </a:lvl1pPr>
          </a:lstStyle>
          <a:p>
            <a:pPr lvl="0">
              <a:defRPr sz="1800" b="0"/>
            </a:pPr>
            <a:r>
              <a:rPr sz="2000" b="1"/>
              <a:t>Click to edit Master title style</a:t>
            </a:r>
          </a:p>
        </p:txBody>
      </p:sp>
      <p:sp>
        <p:nvSpPr>
          <p:cNvPr id="114" name="Shape 114"/>
          <p:cNvSpPr>
            <a:spLocks noGrp="1"/>
          </p:cNvSpPr>
          <p:nvPr>
            <p:ph type="body" idx="1"/>
          </p:nvPr>
        </p:nvSpPr>
        <p:spPr>
          <a:xfrm>
            <a:off x="3575051" y="273106"/>
            <a:ext cx="5111751" cy="6584895"/>
          </a:xfrm>
          <a:prstGeom prst="rect">
            <a:avLst/>
          </a:prstGeom>
        </p:spPr>
        <p:txBody>
          <a:bodyPr lIns="45619" tIns="45619" rIns="45619" bIns="45619"/>
          <a:lstStyle>
            <a:lvl1pPr marL="342196" indent="-342196" defTabSz="912519"/>
            <a:lvl2pPr marL="782165" indent="-325893" defTabSz="912519"/>
            <a:lvl3pPr marL="1229913" indent="-317390" defTabSz="912519"/>
            <a:lvl4pPr marL="1733782" indent="-364998" defTabSz="912519"/>
            <a:lvl5pPr marL="2190057" indent="-364998" defTabSz="912519"/>
          </a:lstStyle>
          <a:p>
            <a:pPr lvl="0">
              <a:defRPr sz="1800"/>
            </a:pPr>
            <a:r>
              <a:rPr sz="3200"/>
              <a:t>Click to edit Master text styles</a:t>
            </a:r>
          </a:p>
          <a:p>
            <a:pPr lvl="1">
              <a:defRPr sz="1800"/>
            </a:pPr>
            <a:r>
              <a:rPr sz="3200"/>
              <a:t>Second level</a:t>
            </a:r>
          </a:p>
          <a:p>
            <a:pPr lvl="2">
              <a:defRPr sz="1800"/>
            </a:pPr>
            <a:r>
              <a:rPr sz="3200"/>
              <a:t>Third level</a:t>
            </a:r>
          </a:p>
          <a:p>
            <a:pPr lvl="3">
              <a:defRPr sz="1800"/>
            </a:pPr>
            <a:r>
              <a:rPr sz="3200"/>
              <a:t>Fourth level</a:t>
            </a:r>
          </a:p>
          <a:p>
            <a:pPr lvl="4">
              <a:defRPr sz="1800"/>
            </a:pPr>
            <a:r>
              <a:rPr sz="3200"/>
              <a:t>Fifth level</a:t>
            </a:r>
          </a:p>
        </p:txBody>
      </p:sp>
      <p:sp>
        <p:nvSpPr>
          <p:cNvPr id="115" name="Shape 115"/>
          <p:cNvSpPr>
            <a:spLocks noGrp="1"/>
          </p:cNvSpPr>
          <p:nvPr>
            <p:ph type="sldNum" sz="quarter" idx="2"/>
          </p:nvPr>
        </p:nvSpPr>
        <p:spPr>
          <a:xfrm>
            <a:off x="6553200" y="6404439"/>
            <a:ext cx="2133600" cy="269041"/>
          </a:xfrm>
          <a:prstGeom prst="rect">
            <a:avLst/>
          </a:prstGeom>
        </p:spPr>
        <p:txBody>
          <a:bodyPr lIns="45619" tIns="45619" rIns="45619" bIns="45619"/>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17" name="Shape 117"/>
          <p:cNvSpPr>
            <a:spLocks noGrp="1"/>
          </p:cNvSpPr>
          <p:nvPr>
            <p:ph type="title"/>
          </p:nvPr>
        </p:nvSpPr>
        <p:spPr>
          <a:xfrm>
            <a:off x="1792289" y="3086118"/>
            <a:ext cx="5486401" cy="2281239"/>
          </a:xfrm>
          <a:prstGeom prst="rect">
            <a:avLst/>
          </a:prstGeom>
        </p:spPr>
        <p:txBody>
          <a:bodyPr lIns="45619" tIns="45619" rIns="45619" bIns="45619" anchor="b"/>
          <a:lstStyle>
            <a:lvl1pPr algn="l" defTabSz="912519">
              <a:defRPr sz="2000" b="1"/>
            </a:lvl1pPr>
          </a:lstStyle>
          <a:p>
            <a:pPr lvl="0">
              <a:defRPr sz="1800" b="0"/>
            </a:pPr>
            <a:r>
              <a:rPr sz="2000" b="1"/>
              <a:t>Click to edit Master title style</a:t>
            </a:r>
          </a:p>
        </p:txBody>
      </p:sp>
      <p:sp>
        <p:nvSpPr>
          <p:cNvPr id="118" name="Shape 118"/>
          <p:cNvSpPr>
            <a:spLocks noGrp="1"/>
          </p:cNvSpPr>
          <p:nvPr>
            <p:ph type="body" idx="1"/>
          </p:nvPr>
        </p:nvSpPr>
        <p:spPr>
          <a:xfrm>
            <a:off x="1792289" y="5367392"/>
            <a:ext cx="5486401" cy="1490609"/>
          </a:xfrm>
          <a:prstGeom prst="rect">
            <a:avLst/>
          </a:prstGeom>
        </p:spPr>
        <p:txBody>
          <a:bodyPr lIns="45619" tIns="45619" rIns="45619" bIns="45619"/>
          <a:lstStyle>
            <a:lvl1pPr marL="0" indent="0" defTabSz="912519">
              <a:spcBef>
                <a:spcPts val="300"/>
              </a:spcBef>
              <a:buSzTx/>
              <a:buFontTx/>
              <a:buNone/>
              <a:defRPr sz="1500"/>
            </a:lvl1pPr>
          </a:lstStyle>
          <a:p>
            <a:pPr lvl="0">
              <a:defRPr sz="1800"/>
            </a:pPr>
            <a:r>
              <a:rPr sz="1500"/>
              <a:t>Click to edit Master text styles</a:t>
            </a:r>
          </a:p>
        </p:txBody>
      </p:sp>
      <p:sp>
        <p:nvSpPr>
          <p:cNvPr id="119" name="Shape 119"/>
          <p:cNvSpPr>
            <a:spLocks noGrp="1"/>
          </p:cNvSpPr>
          <p:nvPr>
            <p:ph type="sldNum" sz="quarter" idx="2"/>
          </p:nvPr>
        </p:nvSpPr>
        <p:spPr>
          <a:xfrm>
            <a:off x="6553200" y="6404439"/>
            <a:ext cx="2133600" cy="269041"/>
          </a:xfrm>
          <a:prstGeom prst="rect">
            <a:avLst/>
          </a:prstGeom>
        </p:spPr>
        <p:txBody>
          <a:bodyPr lIns="45619" tIns="45619" rIns="45619" bIns="45619"/>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121" name="Shape 121"/>
          <p:cNvSpPr>
            <a:spLocks noGrp="1"/>
          </p:cNvSpPr>
          <p:nvPr>
            <p:ph type="title"/>
          </p:nvPr>
        </p:nvSpPr>
        <p:spPr>
          <a:xfrm>
            <a:off x="457200" y="92069"/>
            <a:ext cx="8229600" cy="1508138"/>
          </a:xfrm>
          <a:prstGeom prst="rect">
            <a:avLst/>
          </a:prstGeom>
        </p:spPr>
        <p:txBody>
          <a:bodyPr lIns="45619" tIns="45619" rIns="45619" bIns="45619"/>
          <a:lstStyle>
            <a:lvl1pPr defTabSz="912519"/>
          </a:lstStyle>
          <a:p>
            <a:pPr lvl="0">
              <a:defRPr sz="1800"/>
            </a:pPr>
            <a:r>
              <a:rPr sz="4400"/>
              <a:t>Click to edit Master title style</a:t>
            </a:r>
          </a:p>
        </p:txBody>
      </p:sp>
      <p:sp>
        <p:nvSpPr>
          <p:cNvPr id="122" name="Shape 122"/>
          <p:cNvSpPr>
            <a:spLocks noGrp="1"/>
          </p:cNvSpPr>
          <p:nvPr>
            <p:ph type="body" idx="1"/>
          </p:nvPr>
        </p:nvSpPr>
        <p:spPr>
          <a:xfrm>
            <a:off x="457200" y="1600206"/>
            <a:ext cx="8229600" cy="5257794"/>
          </a:xfrm>
          <a:prstGeom prst="rect">
            <a:avLst/>
          </a:prstGeom>
        </p:spPr>
        <p:txBody>
          <a:bodyPr lIns="45619" tIns="45619" rIns="45619" bIns="45619"/>
          <a:lstStyle>
            <a:lvl1pPr marL="342196" indent="-342196" defTabSz="912519"/>
            <a:lvl2pPr marL="782165" indent="-325893" defTabSz="912519"/>
            <a:lvl3pPr marL="1229913" indent="-317390" defTabSz="912519"/>
            <a:lvl4pPr marL="1733782" indent="-364998" defTabSz="912519"/>
            <a:lvl5pPr marL="2190057" indent="-364998" defTabSz="912519"/>
          </a:lstStyle>
          <a:p>
            <a:pPr lvl="0">
              <a:defRPr sz="1800"/>
            </a:pPr>
            <a:r>
              <a:rPr sz="3200"/>
              <a:t>Click to edit Master text styles</a:t>
            </a:r>
          </a:p>
          <a:p>
            <a:pPr lvl="1">
              <a:defRPr sz="1800"/>
            </a:pPr>
            <a:r>
              <a:rPr sz="3200"/>
              <a:t>Second level</a:t>
            </a:r>
          </a:p>
          <a:p>
            <a:pPr lvl="2">
              <a:defRPr sz="1800"/>
            </a:pPr>
            <a:r>
              <a:rPr sz="3200"/>
              <a:t>Third level</a:t>
            </a:r>
          </a:p>
          <a:p>
            <a:pPr lvl="3">
              <a:defRPr sz="1800"/>
            </a:pPr>
            <a:r>
              <a:rPr sz="3200"/>
              <a:t>Fourth level</a:t>
            </a:r>
          </a:p>
          <a:p>
            <a:pPr lvl="4">
              <a:defRPr sz="1800"/>
            </a:pPr>
            <a:r>
              <a:rPr sz="3200"/>
              <a:t>Fifth level</a:t>
            </a:r>
          </a:p>
        </p:txBody>
      </p:sp>
      <p:sp>
        <p:nvSpPr>
          <p:cNvPr id="123" name="Shape 123"/>
          <p:cNvSpPr>
            <a:spLocks noGrp="1"/>
          </p:cNvSpPr>
          <p:nvPr>
            <p:ph type="sldNum" sz="quarter" idx="2"/>
          </p:nvPr>
        </p:nvSpPr>
        <p:spPr>
          <a:xfrm>
            <a:off x="6553200" y="6404439"/>
            <a:ext cx="2133600" cy="269041"/>
          </a:xfrm>
          <a:prstGeom prst="rect">
            <a:avLst/>
          </a:prstGeom>
        </p:spPr>
        <p:txBody>
          <a:bodyPr lIns="45619" tIns="45619" rIns="45619" bIns="45619"/>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25" name="Shape 125"/>
          <p:cNvSpPr>
            <a:spLocks noGrp="1"/>
          </p:cNvSpPr>
          <p:nvPr>
            <p:ph type="title"/>
          </p:nvPr>
        </p:nvSpPr>
        <p:spPr>
          <a:xfrm>
            <a:off x="6629400" y="0"/>
            <a:ext cx="2057400" cy="6400895"/>
          </a:xfrm>
          <a:prstGeom prst="rect">
            <a:avLst/>
          </a:prstGeom>
        </p:spPr>
        <p:txBody>
          <a:bodyPr lIns="45619" tIns="45619" rIns="45619" bIns="45619"/>
          <a:lstStyle>
            <a:lvl1pPr defTabSz="912519"/>
          </a:lstStyle>
          <a:p>
            <a:pPr lvl="0">
              <a:defRPr sz="1800"/>
            </a:pPr>
            <a:r>
              <a:rPr sz="4400"/>
              <a:t>Click to edit Master title style</a:t>
            </a:r>
          </a:p>
        </p:txBody>
      </p:sp>
      <p:sp>
        <p:nvSpPr>
          <p:cNvPr id="126" name="Shape 126"/>
          <p:cNvSpPr>
            <a:spLocks noGrp="1"/>
          </p:cNvSpPr>
          <p:nvPr>
            <p:ph type="body" idx="1"/>
          </p:nvPr>
        </p:nvSpPr>
        <p:spPr>
          <a:xfrm>
            <a:off x="457200" y="274684"/>
            <a:ext cx="6019800" cy="6583316"/>
          </a:xfrm>
          <a:prstGeom prst="rect">
            <a:avLst/>
          </a:prstGeom>
        </p:spPr>
        <p:txBody>
          <a:bodyPr lIns="45619" tIns="45619" rIns="45619" bIns="45619"/>
          <a:lstStyle>
            <a:lvl1pPr marL="342196" indent="-342196" defTabSz="912519"/>
            <a:lvl2pPr marL="782165" indent="-325893" defTabSz="912519"/>
            <a:lvl3pPr marL="1229913" indent="-317390" defTabSz="912519"/>
            <a:lvl4pPr marL="1733782" indent="-364998" defTabSz="912519"/>
            <a:lvl5pPr marL="2190057" indent="-364998" defTabSz="912519"/>
          </a:lstStyle>
          <a:p>
            <a:pPr lvl="0">
              <a:defRPr sz="1800"/>
            </a:pPr>
            <a:r>
              <a:rPr sz="3200"/>
              <a:t>Click to edit Master text styles</a:t>
            </a:r>
          </a:p>
          <a:p>
            <a:pPr lvl="1">
              <a:defRPr sz="1800"/>
            </a:pPr>
            <a:r>
              <a:rPr sz="3200"/>
              <a:t>Second level</a:t>
            </a:r>
          </a:p>
          <a:p>
            <a:pPr lvl="2">
              <a:defRPr sz="1800"/>
            </a:pPr>
            <a:r>
              <a:rPr sz="3200"/>
              <a:t>Third level</a:t>
            </a:r>
          </a:p>
          <a:p>
            <a:pPr lvl="3">
              <a:defRPr sz="1800"/>
            </a:pPr>
            <a:r>
              <a:rPr sz="3200"/>
              <a:t>Fourth level</a:t>
            </a:r>
          </a:p>
          <a:p>
            <a:pPr lvl="4">
              <a:defRPr sz="1800"/>
            </a:pPr>
            <a:r>
              <a:rPr sz="3200"/>
              <a:t>Fifth level</a:t>
            </a:r>
          </a:p>
        </p:txBody>
      </p:sp>
      <p:sp>
        <p:nvSpPr>
          <p:cNvPr id="127" name="Shape 127"/>
          <p:cNvSpPr>
            <a:spLocks noGrp="1"/>
          </p:cNvSpPr>
          <p:nvPr>
            <p:ph type="sldNum" sz="quarter" idx="2"/>
          </p:nvPr>
        </p:nvSpPr>
        <p:spPr>
          <a:xfrm>
            <a:off x="6553200" y="6404439"/>
            <a:ext cx="2133600" cy="269041"/>
          </a:xfrm>
          <a:prstGeom prst="rect">
            <a:avLst/>
          </a:prstGeom>
        </p:spPr>
        <p:txBody>
          <a:bodyPr lIns="45619" tIns="45619" rIns="45619" bIns="45619"/>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29" name="Shape 129"/>
          <p:cNvSpPr>
            <a:spLocks noGrp="1"/>
          </p:cNvSpPr>
          <p:nvPr>
            <p:ph type="title"/>
          </p:nvPr>
        </p:nvSpPr>
        <p:spPr>
          <a:xfrm>
            <a:off x="685800" y="1844695"/>
            <a:ext cx="7772400" cy="2041505"/>
          </a:xfrm>
          <a:prstGeom prst="rect">
            <a:avLst/>
          </a:prstGeom>
        </p:spPr>
        <p:txBody>
          <a:bodyPr lIns="45687" tIns="45687" rIns="45687" bIns="45687">
            <a:noAutofit/>
          </a:bodyPr>
          <a:lstStyle>
            <a:lvl1pPr defTabSz="456880"/>
          </a:lstStyle>
          <a:p>
            <a:pPr lvl="0">
              <a:defRPr sz="1800"/>
            </a:pPr>
            <a:r>
              <a:rPr sz="4400"/>
              <a:t>Click to edit Master title style</a:t>
            </a:r>
          </a:p>
        </p:txBody>
      </p:sp>
      <p:sp>
        <p:nvSpPr>
          <p:cNvPr id="130" name="Shape 130"/>
          <p:cNvSpPr>
            <a:spLocks noGrp="1"/>
          </p:cNvSpPr>
          <p:nvPr>
            <p:ph type="body" idx="1"/>
          </p:nvPr>
        </p:nvSpPr>
        <p:spPr>
          <a:xfrm>
            <a:off x="1371600" y="3886200"/>
            <a:ext cx="6400800" cy="2971800"/>
          </a:xfrm>
          <a:prstGeom prst="rect">
            <a:avLst/>
          </a:prstGeom>
        </p:spPr>
        <p:txBody>
          <a:bodyPr lIns="45687" tIns="45687" rIns="45687" bIns="45687">
            <a:noAutofit/>
          </a:bodyPr>
          <a:lstStyle>
            <a:lvl1pPr marL="0" indent="0" algn="ctr" defTabSz="456880">
              <a:buSzTx/>
              <a:buFontTx/>
              <a:buNone/>
              <a:defRPr>
                <a:solidFill>
                  <a:srgbClr val="888888"/>
                </a:solidFill>
              </a:defRPr>
            </a:lvl1pPr>
          </a:lstStyle>
          <a:p>
            <a:pPr lvl="0">
              <a:defRPr sz="1800">
                <a:solidFill>
                  <a:srgbClr val="000000"/>
                </a:solidFill>
              </a:defRPr>
            </a:pPr>
            <a:r>
              <a:rPr sz="3200">
                <a:solidFill>
                  <a:srgbClr val="888888"/>
                </a:solidFill>
              </a:rPr>
              <a:t>Click to edit Master subtitle style</a:t>
            </a:r>
          </a:p>
        </p:txBody>
      </p:sp>
      <p:sp>
        <p:nvSpPr>
          <p:cNvPr id="131" name="Shape 131"/>
          <p:cNvSpPr>
            <a:spLocks noGrp="1"/>
          </p:cNvSpPr>
          <p:nvPr>
            <p:ph type="sldNum" sz="quarter" idx="2"/>
          </p:nvPr>
        </p:nvSpPr>
        <p:spPr>
          <a:xfrm>
            <a:off x="6553200" y="6404334"/>
            <a:ext cx="2133600" cy="269177"/>
          </a:xfrm>
          <a:prstGeom prst="rect">
            <a:avLst/>
          </a:prstGeom>
        </p:spPr>
        <p:txBody>
          <a:bodyPr lIns="45687" tIns="45687" rIns="45687" bIns="45687"/>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33" name="Shape 133"/>
          <p:cNvSpPr>
            <a:spLocks noGrp="1"/>
          </p:cNvSpPr>
          <p:nvPr>
            <p:ph type="title"/>
          </p:nvPr>
        </p:nvSpPr>
        <p:spPr>
          <a:prstGeom prst="rect">
            <a:avLst/>
          </a:prstGeom>
        </p:spPr>
        <p:txBody>
          <a:bodyPr lIns="45687" tIns="45687" rIns="45687" bIns="45687">
            <a:noAutofit/>
          </a:bodyPr>
          <a:lstStyle>
            <a:lvl1pPr defTabSz="456880"/>
          </a:lstStyle>
          <a:p>
            <a:pPr lvl="0">
              <a:defRPr sz="1800"/>
            </a:pPr>
            <a:r>
              <a:rPr sz="4400"/>
              <a:t>Click to edit Master title style</a:t>
            </a:r>
          </a:p>
        </p:txBody>
      </p:sp>
      <p:sp>
        <p:nvSpPr>
          <p:cNvPr id="134" name="Shape 134"/>
          <p:cNvSpPr>
            <a:spLocks noGrp="1"/>
          </p:cNvSpPr>
          <p:nvPr>
            <p:ph type="body" idx="1"/>
          </p:nvPr>
        </p:nvSpPr>
        <p:spPr>
          <a:prstGeom prst="rect">
            <a:avLst/>
          </a:prstGeom>
        </p:spPr>
        <p:txBody>
          <a:bodyPr lIns="45687" tIns="45687" rIns="45687" bIns="45687">
            <a:noAutofit/>
          </a:bodyPr>
          <a:lstStyle>
            <a:lvl1pPr marL="342659" indent="-342659" defTabSz="456880"/>
            <a:lvl2pPr marL="783217" indent="-326341" defTabSz="456880"/>
            <a:lvl3pPr marL="1218341" indent="-304586" defTabSz="456880"/>
            <a:lvl4pPr marL="1736138" indent="-365504" defTabSz="456880"/>
            <a:lvl5pPr marL="2193017" indent="-365503" defTabSz="456880"/>
          </a:lstStyle>
          <a:p>
            <a:pPr lvl="0">
              <a:defRPr sz="1800"/>
            </a:pPr>
            <a:r>
              <a:rPr sz="3200"/>
              <a:t>Click to edit Master text styles</a:t>
            </a:r>
          </a:p>
          <a:p>
            <a:pPr lvl="1">
              <a:defRPr sz="1800"/>
            </a:pPr>
            <a:r>
              <a:rPr sz="3200"/>
              <a:t>Second level</a:t>
            </a:r>
          </a:p>
          <a:p>
            <a:pPr lvl="2">
              <a:defRPr sz="1800"/>
            </a:pPr>
            <a:r>
              <a:rPr sz="3200"/>
              <a:t>Third level</a:t>
            </a:r>
          </a:p>
          <a:p>
            <a:pPr lvl="3">
              <a:defRPr sz="1800"/>
            </a:pPr>
            <a:r>
              <a:rPr sz="3200"/>
              <a:t>Fourth level</a:t>
            </a:r>
          </a:p>
          <a:p>
            <a:pPr lvl="4">
              <a:defRPr sz="1800"/>
            </a:pPr>
            <a:r>
              <a:rPr sz="3200"/>
              <a:t>Fifth level</a:t>
            </a:r>
          </a:p>
        </p:txBody>
      </p:sp>
      <p:sp>
        <p:nvSpPr>
          <p:cNvPr id="135" name="Shape 135"/>
          <p:cNvSpPr>
            <a:spLocks noGrp="1"/>
          </p:cNvSpPr>
          <p:nvPr>
            <p:ph type="sldNum" sz="quarter" idx="2"/>
          </p:nvPr>
        </p:nvSpPr>
        <p:spPr>
          <a:xfrm>
            <a:off x="6553200" y="6404334"/>
            <a:ext cx="2133600" cy="269177"/>
          </a:xfrm>
          <a:prstGeom prst="rect">
            <a:avLst/>
          </a:prstGeom>
        </p:spPr>
        <p:txBody>
          <a:bodyPr lIns="45687" tIns="45687" rIns="45687" bIns="45687"/>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37" name="Shape 137"/>
          <p:cNvSpPr>
            <a:spLocks noGrp="1"/>
          </p:cNvSpPr>
          <p:nvPr>
            <p:ph type="title"/>
          </p:nvPr>
        </p:nvSpPr>
        <p:spPr>
          <a:xfrm>
            <a:off x="722312" y="4406903"/>
            <a:ext cx="7772401" cy="1362076"/>
          </a:xfrm>
          <a:prstGeom prst="rect">
            <a:avLst/>
          </a:prstGeom>
        </p:spPr>
        <p:txBody>
          <a:bodyPr lIns="45687" tIns="45687" rIns="45687" bIns="45687" anchor="t">
            <a:noAutofit/>
          </a:bodyPr>
          <a:lstStyle>
            <a:lvl1pPr algn="l" defTabSz="456880">
              <a:defRPr sz="4000" b="1" cap="all"/>
            </a:lvl1pPr>
          </a:lstStyle>
          <a:p>
            <a:pPr lvl="0">
              <a:defRPr sz="1800" b="0" cap="none"/>
            </a:pPr>
            <a:r>
              <a:rPr sz="4000" b="1" cap="all"/>
              <a:t>Click to edit Master title style</a:t>
            </a:r>
          </a:p>
        </p:txBody>
      </p:sp>
      <p:sp>
        <p:nvSpPr>
          <p:cNvPr id="138" name="Shape 138"/>
          <p:cNvSpPr>
            <a:spLocks noGrp="1"/>
          </p:cNvSpPr>
          <p:nvPr>
            <p:ph type="body" idx="1"/>
          </p:nvPr>
        </p:nvSpPr>
        <p:spPr>
          <a:xfrm>
            <a:off x="722312" y="2906722"/>
            <a:ext cx="7772401" cy="1500188"/>
          </a:xfrm>
          <a:prstGeom prst="rect">
            <a:avLst/>
          </a:prstGeom>
        </p:spPr>
        <p:txBody>
          <a:bodyPr lIns="45687" tIns="45687" rIns="45687" bIns="45687" anchor="b">
            <a:noAutofit/>
          </a:bodyPr>
          <a:lstStyle>
            <a:lvl1pPr marL="0" indent="0" defTabSz="456880">
              <a:spcBef>
                <a:spcPts val="400"/>
              </a:spcBef>
              <a:buSzTx/>
              <a:buFontTx/>
              <a:buNone/>
              <a:defRPr sz="2000">
                <a:solidFill>
                  <a:srgbClr val="888888"/>
                </a:solidFill>
              </a:defRPr>
            </a:lvl1pPr>
          </a:lstStyle>
          <a:p>
            <a:pPr lvl="0">
              <a:defRPr sz="1800">
                <a:solidFill>
                  <a:srgbClr val="000000"/>
                </a:solidFill>
              </a:defRPr>
            </a:pPr>
            <a:r>
              <a:rPr sz="2000">
                <a:solidFill>
                  <a:srgbClr val="888888"/>
                </a:solidFill>
              </a:rPr>
              <a:t>Click to edit Master text styles</a:t>
            </a:r>
          </a:p>
        </p:txBody>
      </p:sp>
      <p:sp>
        <p:nvSpPr>
          <p:cNvPr id="139" name="Shape 139"/>
          <p:cNvSpPr>
            <a:spLocks noGrp="1"/>
          </p:cNvSpPr>
          <p:nvPr>
            <p:ph type="sldNum" sz="quarter" idx="2"/>
          </p:nvPr>
        </p:nvSpPr>
        <p:spPr>
          <a:xfrm>
            <a:off x="6553200" y="6404334"/>
            <a:ext cx="2133600" cy="269177"/>
          </a:xfrm>
          <a:prstGeom prst="rect">
            <a:avLst/>
          </a:prstGeom>
        </p:spPr>
        <p:txBody>
          <a:bodyPr lIns="45687" tIns="45687" rIns="45687" bIns="45687"/>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41" name="Shape 141"/>
          <p:cNvSpPr>
            <a:spLocks noGrp="1"/>
          </p:cNvSpPr>
          <p:nvPr>
            <p:ph type="title"/>
          </p:nvPr>
        </p:nvSpPr>
        <p:spPr>
          <a:prstGeom prst="rect">
            <a:avLst/>
          </a:prstGeom>
        </p:spPr>
        <p:txBody>
          <a:bodyPr lIns="45687" tIns="45687" rIns="45687" bIns="45687">
            <a:noAutofit/>
          </a:bodyPr>
          <a:lstStyle>
            <a:lvl1pPr defTabSz="456880"/>
          </a:lstStyle>
          <a:p>
            <a:pPr lvl="0">
              <a:defRPr sz="1800"/>
            </a:pPr>
            <a:r>
              <a:rPr sz="4400"/>
              <a:t>Click to edit Master title style</a:t>
            </a:r>
          </a:p>
        </p:txBody>
      </p:sp>
      <p:sp>
        <p:nvSpPr>
          <p:cNvPr id="142" name="Shape 142"/>
          <p:cNvSpPr>
            <a:spLocks noGrp="1"/>
          </p:cNvSpPr>
          <p:nvPr>
            <p:ph type="body" idx="1"/>
          </p:nvPr>
        </p:nvSpPr>
        <p:spPr>
          <a:xfrm>
            <a:off x="457200" y="1600200"/>
            <a:ext cx="4038600" cy="5257800"/>
          </a:xfrm>
          <a:prstGeom prst="rect">
            <a:avLst/>
          </a:prstGeom>
        </p:spPr>
        <p:txBody>
          <a:bodyPr lIns="45687" tIns="45687" rIns="45687" bIns="45687">
            <a:noAutofit/>
          </a:bodyPr>
          <a:lstStyle>
            <a:lvl1pPr marL="342659" indent="-342659" defTabSz="456880">
              <a:spcBef>
                <a:spcPts val="600"/>
              </a:spcBef>
              <a:defRPr sz="2800"/>
            </a:lvl1pPr>
            <a:lvl2pPr marL="790016" indent="-333140" defTabSz="456880">
              <a:spcBef>
                <a:spcPts val="600"/>
              </a:spcBef>
              <a:defRPr sz="2800"/>
            </a:lvl2pPr>
            <a:lvl3pPr marL="1233571" indent="-319816" defTabSz="456880">
              <a:spcBef>
                <a:spcPts val="600"/>
              </a:spcBef>
              <a:defRPr sz="2800"/>
            </a:lvl3pPr>
            <a:lvl4pPr marL="1725985" indent="-355351" defTabSz="456880">
              <a:spcBef>
                <a:spcPts val="600"/>
              </a:spcBef>
              <a:defRPr sz="2800"/>
            </a:lvl4pPr>
            <a:lvl5pPr marL="2182865" indent="-355350" defTabSz="456880">
              <a:spcBef>
                <a:spcPts val="600"/>
              </a:spcBef>
              <a:defRPr sz="2800"/>
            </a:lvl5pPr>
          </a:lstStyle>
          <a:p>
            <a:pPr lvl="0">
              <a:defRPr sz="1800"/>
            </a:pPr>
            <a:r>
              <a:rPr sz="2800"/>
              <a:t>Click to edit Master text styles</a:t>
            </a:r>
          </a:p>
          <a:p>
            <a:pPr lvl="1">
              <a:defRPr sz="1800"/>
            </a:pPr>
            <a:r>
              <a:rPr sz="2800"/>
              <a:t>Second level</a:t>
            </a:r>
          </a:p>
          <a:p>
            <a:pPr lvl="2">
              <a:defRPr sz="1800"/>
            </a:pPr>
            <a:r>
              <a:rPr sz="2800"/>
              <a:t>Third level</a:t>
            </a:r>
          </a:p>
          <a:p>
            <a:pPr lvl="3">
              <a:defRPr sz="1800"/>
            </a:pPr>
            <a:r>
              <a:rPr sz="2800"/>
              <a:t>Fourth level</a:t>
            </a:r>
          </a:p>
          <a:p>
            <a:pPr lvl="4">
              <a:defRPr sz="1800"/>
            </a:pPr>
            <a:r>
              <a:rPr sz="2800"/>
              <a:t>Fifth level</a:t>
            </a:r>
          </a:p>
        </p:txBody>
      </p:sp>
      <p:sp>
        <p:nvSpPr>
          <p:cNvPr id="143" name="Shape 143"/>
          <p:cNvSpPr>
            <a:spLocks noGrp="1"/>
          </p:cNvSpPr>
          <p:nvPr>
            <p:ph type="sldNum" sz="quarter" idx="2"/>
          </p:nvPr>
        </p:nvSpPr>
        <p:spPr>
          <a:xfrm>
            <a:off x="6553200" y="6404334"/>
            <a:ext cx="2133600" cy="269177"/>
          </a:xfrm>
          <a:prstGeom prst="rect">
            <a:avLst/>
          </a:prstGeom>
        </p:spPr>
        <p:txBody>
          <a:bodyPr lIns="45687" tIns="45687" rIns="45687" bIns="45687"/>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45" name="Shape 145"/>
          <p:cNvSpPr>
            <a:spLocks noGrp="1"/>
          </p:cNvSpPr>
          <p:nvPr>
            <p:ph type="title"/>
          </p:nvPr>
        </p:nvSpPr>
        <p:spPr>
          <a:xfrm>
            <a:off x="457200" y="256810"/>
            <a:ext cx="8229600" cy="1178656"/>
          </a:xfrm>
          <a:prstGeom prst="rect">
            <a:avLst/>
          </a:prstGeom>
        </p:spPr>
        <p:txBody>
          <a:bodyPr lIns="45687" tIns="45687" rIns="45687" bIns="45687">
            <a:noAutofit/>
          </a:bodyPr>
          <a:lstStyle>
            <a:lvl1pPr defTabSz="456880"/>
          </a:lstStyle>
          <a:p>
            <a:pPr lvl="0">
              <a:defRPr sz="1800"/>
            </a:pPr>
            <a:r>
              <a:rPr sz="4400"/>
              <a:t>Click to edit Master title style</a:t>
            </a:r>
          </a:p>
        </p:txBody>
      </p:sp>
      <p:sp>
        <p:nvSpPr>
          <p:cNvPr id="146" name="Shape 146"/>
          <p:cNvSpPr>
            <a:spLocks noGrp="1"/>
          </p:cNvSpPr>
          <p:nvPr>
            <p:ph type="body" idx="1"/>
          </p:nvPr>
        </p:nvSpPr>
        <p:spPr>
          <a:xfrm>
            <a:off x="457201" y="1435465"/>
            <a:ext cx="4040188" cy="739414"/>
          </a:xfrm>
          <a:prstGeom prst="rect">
            <a:avLst/>
          </a:prstGeom>
        </p:spPr>
        <p:txBody>
          <a:bodyPr lIns="45687" tIns="45687" rIns="45687" bIns="45687" anchor="b">
            <a:noAutofit/>
          </a:bodyPr>
          <a:lstStyle>
            <a:lvl1pPr marL="0" indent="0" defTabSz="456880">
              <a:spcBef>
                <a:spcPts val="500"/>
              </a:spcBef>
              <a:buSzTx/>
              <a:buFontTx/>
              <a:buNone/>
              <a:defRPr sz="2400" b="1"/>
            </a:lvl1pPr>
          </a:lstStyle>
          <a:p>
            <a:pPr lvl="0">
              <a:defRPr sz="1800" b="0"/>
            </a:pPr>
            <a:r>
              <a:rPr sz="2400" b="1"/>
              <a:t>Click to edit Master text styles</a:t>
            </a:r>
          </a:p>
        </p:txBody>
      </p:sp>
      <p:sp>
        <p:nvSpPr>
          <p:cNvPr id="147" name="Shape 147"/>
          <p:cNvSpPr>
            <a:spLocks noGrp="1"/>
          </p:cNvSpPr>
          <p:nvPr>
            <p:ph type="sldNum" sz="quarter" idx="2"/>
          </p:nvPr>
        </p:nvSpPr>
        <p:spPr>
          <a:xfrm>
            <a:off x="6553200" y="6404334"/>
            <a:ext cx="2133600" cy="269177"/>
          </a:xfrm>
          <a:prstGeom prst="rect">
            <a:avLst/>
          </a:prstGeom>
        </p:spPr>
        <p:txBody>
          <a:bodyPr lIns="45687" tIns="45687" rIns="45687" bIns="45687"/>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49" name="Shape 149"/>
          <p:cNvSpPr>
            <a:spLocks noGrp="1"/>
          </p:cNvSpPr>
          <p:nvPr>
            <p:ph type="title"/>
          </p:nvPr>
        </p:nvSpPr>
        <p:spPr>
          <a:prstGeom prst="rect">
            <a:avLst/>
          </a:prstGeom>
        </p:spPr>
        <p:txBody>
          <a:bodyPr lIns="45687" tIns="45687" rIns="45687" bIns="45687">
            <a:noAutofit/>
          </a:bodyPr>
          <a:lstStyle>
            <a:lvl1pPr defTabSz="456880"/>
          </a:lstStyle>
          <a:p>
            <a:pPr lvl="0">
              <a:defRPr sz="1800"/>
            </a:pPr>
            <a:r>
              <a:rPr sz="4400"/>
              <a:t>Click to edit Master title style</a:t>
            </a:r>
          </a:p>
        </p:txBody>
      </p:sp>
      <p:sp>
        <p:nvSpPr>
          <p:cNvPr id="150" name="Shape 150"/>
          <p:cNvSpPr>
            <a:spLocks noGrp="1"/>
          </p:cNvSpPr>
          <p:nvPr>
            <p:ph type="sldNum" sz="quarter" idx="2"/>
          </p:nvPr>
        </p:nvSpPr>
        <p:spPr>
          <a:xfrm>
            <a:off x="6553200" y="6404334"/>
            <a:ext cx="2133600" cy="269177"/>
          </a:xfrm>
          <a:prstGeom prst="rect">
            <a:avLst/>
          </a:prstGeom>
        </p:spPr>
        <p:txBody>
          <a:bodyPr lIns="45687" tIns="45687" rIns="45687" bIns="45687"/>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4400"/>
              <a:t>Click to edit Master title style</a:t>
            </a:r>
          </a:p>
        </p:txBody>
      </p:sp>
      <p:sp>
        <p:nvSpPr>
          <p:cNvPr id="19" name="Shape 19"/>
          <p:cNvSpPr>
            <a:spLocks noGrp="1"/>
          </p:cNvSpPr>
          <p:nvPr>
            <p:ph type="body" idx="1"/>
          </p:nvPr>
        </p:nvSpPr>
        <p:spPr>
          <a:xfrm>
            <a:off x="457200" y="1600200"/>
            <a:ext cx="4038600" cy="5257800"/>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Click to edit Master text styles</a:t>
            </a:r>
          </a:p>
          <a:p>
            <a:pPr lvl="1">
              <a:defRPr sz="1800"/>
            </a:pPr>
            <a:r>
              <a:rPr sz="2800"/>
              <a:t>Second level</a:t>
            </a:r>
          </a:p>
          <a:p>
            <a:pPr lvl="2">
              <a:defRPr sz="1800"/>
            </a:pPr>
            <a:r>
              <a:rPr sz="2800"/>
              <a:t>Third level</a:t>
            </a:r>
          </a:p>
          <a:p>
            <a:pPr lvl="3">
              <a:defRPr sz="1800"/>
            </a:pPr>
            <a:r>
              <a:rPr sz="2800"/>
              <a:t>Fourth level</a:t>
            </a:r>
          </a:p>
          <a:p>
            <a:pPr lvl="4">
              <a:defRPr sz="1800"/>
            </a:pPr>
            <a:r>
              <a:rPr sz="2800"/>
              <a:t>Fifth level</a:t>
            </a:r>
          </a:p>
        </p:txBody>
      </p:sp>
      <p:sp>
        <p:nvSpPr>
          <p:cNvPr id="20" name="Shape 2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52" name="Shape 152"/>
          <p:cNvSpPr>
            <a:spLocks noGrp="1"/>
          </p:cNvSpPr>
          <p:nvPr>
            <p:ph type="sldNum" sz="quarter" idx="2"/>
          </p:nvPr>
        </p:nvSpPr>
        <p:spPr>
          <a:xfrm>
            <a:off x="6553200" y="6404334"/>
            <a:ext cx="2133600" cy="269177"/>
          </a:xfrm>
          <a:prstGeom prst="rect">
            <a:avLst/>
          </a:prstGeom>
        </p:spPr>
        <p:txBody>
          <a:bodyPr lIns="45687" tIns="45687" rIns="45687" bIns="45687"/>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54" name="Shape 154"/>
          <p:cNvSpPr>
            <a:spLocks noGrp="1"/>
          </p:cNvSpPr>
          <p:nvPr>
            <p:ph type="title"/>
          </p:nvPr>
        </p:nvSpPr>
        <p:spPr>
          <a:xfrm>
            <a:off x="457204" y="0"/>
            <a:ext cx="3008314" cy="1435100"/>
          </a:xfrm>
          <a:prstGeom prst="rect">
            <a:avLst/>
          </a:prstGeom>
        </p:spPr>
        <p:txBody>
          <a:bodyPr lIns="45687" tIns="45687" rIns="45687" bIns="45687" anchor="b">
            <a:noAutofit/>
          </a:bodyPr>
          <a:lstStyle>
            <a:lvl1pPr algn="l" defTabSz="456880">
              <a:defRPr sz="2000" b="1"/>
            </a:lvl1pPr>
          </a:lstStyle>
          <a:p>
            <a:pPr lvl="0">
              <a:defRPr sz="1800" b="0"/>
            </a:pPr>
            <a:r>
              <a:rPr sz="2000" b="1"/>
              <a:t>Click to edit Master title style</a:t>
            </a:r>
          </a:p>
        </p:txBody>
      </p:sp>
      <p:sp>
        <p:nvSpPr>
          <p:cNvPr id="155" name="Shape 155"/>
          <p:cNvSpPr>
            <a:spLocks noGrp="1"/>
          </p:cNvSpPr>
          <p:nvPr>
            <p:ph type="body" idx="1"/>
          </p:nvPr>
        </p:nvSpPr>
        <p:spPr>
          <a:xfrm>
            <a:off x="3575050" y="273060"/>
            <a:ext cx="5111750" cy="6584940"/>
          </a:xfrm>
          <a:prstGeom prst="rect">
            <a:avLst/>
          </a:prstGeom>
        </p:spPr>
        <p:txBody>
          <a:bodyPr lIns="45687" tIns="45687" rIns="45687" bIns="45687">
            <a:noAutofit/>
          </a:bodyPr>
          <a:lstStyle>
            <a:lvl1pPr marL="342659" indent="-342659" defTabSz="456880"/>
            <a:lvl2pPr marL="783217" indent="-326341" defTabSz="456880"/>
            <a:lvl3pPr marL="1218341" indent="-304586" defTabSz="456880"/>
            <a:lvl4pPr marL="1736138" indent="-365504" defTabSz="456880"/>
            <a:lvl5pPr marL="2193017" indent="-365503" defTabSz="456880"/>
          </a:lstStyle>
          <a:p>
            <a:pPr lvl="0">
              <a:defRPr sz="1800"/>
            </a:pPr>
            <a:r>
              <a:rPr sz="3200"/>
              <a:t>Click to edit Master text styles</a:t>
            </a:r>
          </a:p>
          <a:p>
            <a:pPr lvl="1">
              <a:defRPr sz="1800"/>
            </a:pPr>
            <a:r>
              <a:rPr sz="3200"/>
              <a:t>Second level</a:t>
            </a:r>
          </a:p>
          <a:p>
            <a:pPr lvl="2">
              <a:defRPr sz="1800"/>
            </a:pPr>
            <a:r>
              <a:rPr sz="3200"/>
              <a:t>Third level</a:t>
            </a:r>
          </a:p>
          <a:p>
            <a:pPr lvl="3">
              <a:defRPr sz="1800"/>
            </a:pPr>
            <a:r>
              <a:rPr sz="3200"/>
              <a:t>Fourth level</a:t>
            </a:r>
          </a:p>
          <a:p>
            <a:pPr lvl="4">
              <a:defRPr sz="1800"/>
            </a:pPr>
            <a:r>
              <a:rPr sz="3200"/>
              <a:t>Fifth level</a:t>
            </a:r>
          </a:p>
        </p:txBody>
      </p:sp>
      <p:sp>
        <p:nvSpPr>
          <p:cNvPr id="156" name="Shape 156"/>
          <p:cNvSpPr>
            <a:spLocks noGrp="1"/>
          </p:cNvSpPr>
          <p:nvPr>
            <p:ph type="sldNum" sz="quarter" idx="2"/>
          </p:nvPr>
        </p:nvSpPr>
        <p:spPr>
          <a:xfrm>
            <a:off x="6553200" y="6404334"/>
            <a:ext cx="2133600" cy="269177"/>
          </a:xfrm>
          <a:prstGeom prst="rect">
            <a:avLst/>
          </a:prstGeom>
        </p:spPr>
        <p:txBody>
          <a:bodyPr lIns="45687" tIns="45687" rIns="45687" bIns="45687"/>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58" name="Shape 158"/>
          <p:cNvSpPr>
            <a:spLocks noGrp="1"/>
          </p:cNvSpPr>
          <p:nvPr>
            <p:ph type="title"/>
          </p:nvPr>
        </p:nvSpPr>
        <p:spPr>
          <a:xfrm>
            <a:off x="1792288" y="3086103"/>
            <a:ext cx="5486401" cy="2281239"/>
          </a:xfrm>
          <a:prstGeom prst="rect">
            <a:avLst/>
          </a:prstGeom>
        </p:spPr>
        <p:txBody>
          <a:bodyPr lIns="45687" tIns="45687" rIns="45687" bIns="45687" anchor="b">
            <a:noAutofit/>
          </a:bodyPr>
          <a:lstStyle>
            <a:lvl1pPr algn="l" defTabSz="456880">
              <a:defRPr sz="2000" b="1"/>
            </a:lvl1pPr>
          </a:lstStyle>
          <a:p>
            <a:pPr lvl="0">
              <a:defRPr sz="1800" b="0"/>
            </a:pPr>
            <a:r>
              <a:rPr sz="2000" b="1"/>
              <a:t>Click to edit Master title style</a:t>
            </a:r>
          </a:p>
        </p:txBody>
      </p:sp>
      <p:sp>
        <p:nvSpPr>
          <p:cNvPr id="159" name="Shape 159"/>
          <p:cNvSpPr>
            <a:spLocks noGrp="1"/>
          </p:cNvSpPr>
          <p:nvPr>
            <p:ph type="body" idx="1"/>
          </p:nvPr>
        </p:nvSpPr>
        <p:spPr>
          <a:xfrm>
            <a:off x="1792288" y="5367342"/>
            <a:ext cx="5486401" cy="1490658"/>
          </a:xfrm>
          <a:prstGeom prst="rect">
            <a:avLst/>
          </a:prstGeom>
        </p:spPr>
        <p:txBody>
          <a:bodyPr lIns="45687" tIns="45687" rIns="45687" bIns="45687">
            <a:noAutofit/>
          </a:bodyPr>
          <a:lstStyle>
            <a:lvl1pPr marL="0" indent="0" defTabSz="456880">
              <a:spcBef>
                <a:spcPts val="300"/>
              </a:spcBef>
              <a:buSzTx/>
              <a:buFontTx/>
              <a:buNone/>
              <a:defRPr sz="1400"/>
            </a:lvl1pPr>
          </a:lstStyle>
          <a:p>
            <a:pPr lvl="0">
              <a:defRPr sz="1800"/>
            </a:pPr>
            <a:r>
              <a:rPr sz="1400"/>
              <a:t>Click to edit Master text styles</a:t>
            </a:r>
          </a:p>
        </p:txBody>
      </p:sp>
      <p:sp>
        <p:nvSpPr>
          <p:cNvPr id="160" name="Shape 160"/>
          <p:cNvSpPr>
            <a:spLocks noGrp="1"/>
          </p:cNvSpPr>
          <p:nvPr>
            <p:ph type="sldNum" sz="quarter" idx="2"/>
          </p:nvPr>
        </p:nvSpPr>
        <p:spPr>
          <a:xfrm>
            <a:off x="6553200" y="6404334"/>
            <a:ext cx="2133600" cy="269177"/>
          </a:xfrm>
          <a:prstGeom prst="rect">
            <a:avLst/>
          </a:prstGeom>
        </p:spPr>
        <p:txBody>
          <a:bodyPr lIns="45687" tIns="45687" rIns="45687" bIns="45687"/>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162" name="Shape 162"/>
          <p:cNvSpPr>
            <a:spLocks noGrp="1"/>
          </p:cNvSpPr>
          <p:nvPr>
            <p:ph type="title"/>
          </p:nvPr>
        </p:nvSpPr>
        <p:spPr>
          <a:prstGeom prst="rect">
            <a:avLst/>
          </a:prstGeom>
        </p:spPr>
        <p:txBody>
          <a:bodyPr lIns="45687" tIns="45687" rIns="45687" bIns="45687">
            <a:noAutofit/>
          </a:bodyPr>
          <a:lstStyle>
            <a:lvl1pPr defTabSz="456880"/>
          </a:lstStyle>
          <a:p>
            <a:pPr lvl="0">
              <a:defRPr sz="1800"/>
            </a:pPr>
            <a:r>
              <a:rPr sz="4400"/>
              <a:t>Click to edit Master title style</a:t>
            </a:r>
          </a:p>
        </p:txBody>
      </p:sp>
      <p:sp>
        <p:nvSpPr>
          <p:cNvPr id="163" name="Shape 163"/>
          <p:cNvSpPr>
            <a:spLocks noGrp="1"/>
          </p:cNvSpPr>
          <p:nvPr>
            <p:ph type="body" idx="1"/>
          </p:nvPr>
        </p:nvSpPr>
        <p:spPr>
          <a:prstGeom prst="rect">
            <a:avLst/>
          </a:prstGeom>
        </p:spPr>
        <p:txBody>
          <a:bodyPr lIns="45687" tIns="45687" rIns="45687" bIns="45687">
            <a:noAutofit/>
          </a:bodyPr>
          <a:lstStyle>
            <a:lvl1pPr marL="342659" indent="-342659" defTabSz="456880"/>
            <a:lvl2pPr marL="783217" indent="-326341" defTabSz="456880"/>
            <a:lvl3pPr marL="1218341" indent="-304586" defTabSz="456880"/>
            <a:lvl4pPr marL="1736138" indent="-365504" defTabSz="456880"/>
            <a:lvl5pPr marL="2193017" indent="-365503" defTabSz="456880"/>
          </a:lstStyle>
          <a:p>
            <a:pPr lvl="0">
              <a:defRPr sz="1800"/>
            </a:pPr>
            <a:r>
              <a:rPr sz="3200"/>
              <a:t>Click to edit Master text styles</a:t>
            </a:r>
          </a:p>
          <a:p>
            <a:pPr lvl="1">
              <a:defRPr sz="1800"/>
            </a:pPr>
            <a:r>
              <a:rPr sz="3200"/>
              <a:t>Second level</a:t>
            </a:r>
          </a:p>
          <a:p>
            <a:pPr lvl="2">
              <a:defRPr sz="1800"/>
            </a:pPr>
            <a:r>
              <a:rPr sz="3200"/>
              <a:t>Third level</a:t>
            </a:r>
          </a:p>
          <a:p>
            <a:pPr lvl="3">
              <a:defRPr sz="1800"/>
            </a:pPr>
            <a:r>
              <a:rPr sz="3200"/>
              <a:t>Fourth level</a:t>
            </a:r>
          </a:p>
          <a:p>
            <a:pPr lvl="4">
              <a:defRPr sz="1800"/>
            </a:pPr>
            <a:r>
              <a:rPr sz="3200"/>
              <a:t>Fifth level</a:t>
            </a:r>
          </a:p>
        </p:txBody>
      </p:sp>
      <p:sp>
        <p:nvSpPr>
          <p:cNvPr id="164" name="Shape 164"/>
          <p:cNvSpPr>
            <a:spLocks noGrp="1"/>
          </p:cNvSpPr>
          <p:nvPr>
            <p:ph type="sldNum" sz="quarter" idx="2"/>
          </p:nvPr>
        </p:nvSpPr>
        <p:spPr>
          <a:xfrm>
            <a:off x="6553200" y="6404334"/>
            <a:ext cx="2133600" cy="269177"/>
          </a:xfrm>
          <a:prstGeom prst="rect">
            <a:avLst/>
          </a:prstGeom>
        </p:spPr>
        <p:txBody>
          <a:bodyPr lIns="45687" tIns="45687" rIns="45687" bIns="45687"/>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66" name="Shape 166"/>
          <p:cNvSpPr>
            <a:spLocks noGrp="1"/>
          </p:cNvSpPr>
          <p:nvPr>
            <p:ph type="title"/>
          </p:nvPr>
        </p:nvSpPr>
        <p:spPr>
          <a:xfrm>
            <a:off x="6629400" y="0"/>
            <a:ext cx="2057400" cy="6400821"/>
          </a:xfrm>
          <a:prstGeom prst="rect">
            <a:avLst/>
          </a:prstGeom>
        </p:spPr>
        <p:txBody>
          <a:bodyPr lIns="45687" tIns="45687" rIns="45687" bIns="45687">
            <a:noAutofit/>
          </a:bodyPr>
          <a:lstStyle>
            <a:lvl1pPr defTabSz="456880"/>
          </a:lstStyle>
          <a:p>
            <a:pPr lvl="0">
              <a:defRPr sz="1800"/>
            </a:pPr>
            <a:r>
              <a:rPr sz="4400"/>
              <a:t>Click to edit Master title style</a:t>
            </a:r>
          </a:p>
        </p:txBody>
      </p:sp>
      <p:sp>
        <p:nvSpPr>
          <p:cNvPr id="167" name="Shape 167"/>
          <p:cNvSpPr>
            <a:spLocks noGrp="1"/>
          </p:cNvSpPr>
          <p:nvPr>
            <p:ph type="body" idx="1"/>
          </p:nvPr>
        </p:nvSpPr>
        <p:spPr>
          <a:xfrm>
            <a:off x="457200" y="274647"/>
            <a:ext cx="6019800" cy="6583354"/>
          </a:xfrm>
          <a:prstGeom prst="rect">
            <a:avLst/>
          </a:prstGeom>
        </p:spPr>
        <p:txBody>
          <a:bodyPr lIns="45687" tIns="45687" rIns="45687" bIns="45687">
            <a:noAutofit/>
          </a:bodyPr>
          <a:lstStyle>
            <a:lvl1pPr marL="342659" indent="-342659" defTabSz="456880"/>
            <a:lvl2pPr marL="783217" indent="-326341" defTabSz="456880"/>
            <a:lvl3pPr marL="1218341" indent="-304586" defTabSz="456880"/>
            <a:lvl4pPr marL="1736138" indent="-365504" defTabSz="456880"/>
            <a:lvl5pPr marL="2193017" indent="-365503" defTabSz="456880"/>
          </a:lstStyle>
          <a:p>
            <a:pPr lvl="0">
              <a:defRPr sz="1800"/>
            </a:pPr>
            <a:r>
              <a:rPr sz="3200"/>
              <a:t>Click to edit Master text styles</a:t>
            </a:r>
          </a:p>
          <a:p>
            <a:pPr lvl="1">
              <a:defRPr sz="1800"/>
            </a:pPr>
            <a:r>
              <a:rPr sz="3200"/>
              <a:t>Second level</a:t>
            </a:r>
          </a:p>
          <a:p>
            <a:pPr lvl="2">
              <a:defRPr sz="1800"/>
            </a:pPr>
            <a:r>
              <a:rPr sz="3200"/>
              <a:t>Third level</a:t>
            </a:r>
          </a:p>
          <a:p>
            <a:pPr lvl="3">
              <a:defRPr sz="1800"/>
            </a:pPr>
            <a:r>
              <a:rPr sz="3200"/>
              <a:t>Fourth level</a:t>
            </a:r>
          </a:p>
          <a:p>
            <a:pPr lvl="4">
              <a:defRPr sz="1800"/>
            </a:pPr>
            <a:r>
              <a:rPr sz="3200"/>
              <a:t>Fifth level</a:t>
            </a:r>
          </a:p>
        </p:txBody>
      </p:sp>
      <p:sp>
        <p:nvSpPr>
          <p:cNvPr id="168" name="Shape 168"/>
          <p:cNvSpPr>
            <a:spLocks noGrp="1"/>
          </p:cNvSpPr>
          <p:nvPr>
            <p:ph type="sldNum" sz="quarter" idx="2"/>
          </p:nvPr>
        </p:nvSpPr>
        <p:spPr>
          <a:xfrm>
            <a:off x="6553200" y="6404334"/>
            <a:ext cx="2133600" cy="269177"/>
          </a:xfrm>
          <a:prstGeom prst="rect">
            <a:avLst/>
          </a:prstGeom>
        </p:spPr>
        <p:txBody>
          <a:bodyPr lIns="45687" tIns="45687" rIns="45687" bIns="45687"/>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0" name="Shape 170"/>
          <p:cNvSpPr>
            <a:spLocks noGrp="1"/>
          </p:cNvSpPr>
          <p:nvPr>
            <p:ph type="sldNum" sz="quarter" idx="2"/>
          </p:nvPr>
        </p:nvSpPr>
        <p:spPr>
          <a:xfrm>
            <a:off x="6553200" y="6324600"/>
            <a:ext cx="1905000" cy="307276"/>
          </a:xfrm>
          <a:prstGeom prst="rect">
            <a:avLst/>
          </a:prstGeom>
          <a:effectLst>
            <a:outerShdw blurRad="12700" rotWithShape="0">
              <a:srgbClr val="808080">
                <a:alpha val="75000"/>
              </a:srgbClr>
            </a:outerShdw>
          </a:effectLst>
        </p:spPr>
        <p:txBody>
          <a:bodyPr lIns="45687" tIns="45687" rIns="45687" bIns="45687" anchor="t"/>
          <a:lstStyle>
            <a:lvl1pPr>
              <a:defRPr sz="1400">
                <a:solidFill>
                  <a:srgbClr val="FFFFFF"/>
                </a:solidFill>
                <a:latin typeface="Verdana"/>
                <a:ea typeface="Verdana"/>
                <a:cs typeface="Verdana"/>
                <a:sym typeface="Verdana"/>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2" name="Shape 172"/>
          <p:cNvSpPr>
            <a:spLocks noGrp="1"/>
          </p:cNvSpPr>
          <p:nvPr>
            <p:ph type="title"/>
          </p:nvPr>
        </p:nvSpPr>
        <p:spPr>
          <a:xfrm>
            <a:off x="685800" y="381000"/>
            <a:ext cx="7772400" cy="1600200"/>
          </a:xfrm>
          <a:prstGeom prst="rect">
            <a:avLst/>
          </a:prstGeom>
          <a:effectLst>
            <a:outerShdw blurRad="12700" rotWithShape="0">
              <a:srgbClr val="808080">
                <a:alpha val="75000"/>
              </a:srgbClr>
            </a:outerShdw>
          </a:effectLst>
        </p:spPr>
        <p:txBody>
          <a:bodyPr lIns="45687" tIns="45687" rIns="45687" bIns="45687">
            <a:noAutofit/>
          </a:bodyPr>
          <a:lstStyle>
            <a:lvl1pPr defTabSz="914400">
              <a:defRPr>
                <a:solidFill>
                  <a:srgbClr val="FFFFFF"/>
                </a:solidFill>
                <a:latin typeface="Verdana"/>
                <a:ea typeface="Verdana"/>
                <a:cs typeface="Verdana"/>
                <a:sym typeface="Verdana"/>
              </a:defRPr>
            </a:lvl1pPr>
          </a:lstStyle>
          <a:p>
            <a:pPr lvl="0">
              <a:defRPr sz="1800">
                <a:solidFill>
                  <a:srgbClr val="000000"/>
                </a:solidFill>
              </a:defRPr>
            </a:pPr>
            <a:r>
              <a:rPr sz="4400">
                <a:solidFill>
                  <a:srgbClr val="FFFFFF"/>
                </a:solidFill>
              </a:rPr>
              <a:t>Click to edit Master title style</a:t>
            </a:r>
          </a:p>
        </p:txBody>
      </p:sp>
      <p:sp>
        <p:nvSpPr>
          <p:cNvPr id="173" name="Shape 173"/>
          <p:cNvSpPr>
            <a:spLocks noGrp="1"/>
          </p:cNvSpPr>
          <p:nvPr>
            <p:ph type="body" idx="1"/>
          </p:nvPr>
        </p:nvSpPr>
        <p:spPr>
          <a:xfrm>
            <a:off x="685800" y="1981200"/>
            <a:ext cx="3810000" cy="4876800"/>
          </a:xfrm>
          <a:prstGeom prst="rect">
            <a:avLst/>
          </a:prstGeom>
          <a:effectLst>
            <a:outerShdw blurRad="12700" rotWithShape="0">
              <a:srgbClr val="808080">
                <a:alpha val="75000"/>
              </a:srgbClr>
            </a:outerShdw>
          </a:effectLst>
        </p:spPr>
        <p:txBody>
          <a:bodyPr lIns="45687" tIns="45687" rIns="45687" bIns="45687">
            <a:noAutofit/>
          </a:bodyPr>
          <a:lstStyle>
            <a:lvl1pPr marL="342659" indent="-342659" defTabSz="914400">
              <a:spcBef>
                <a:spcPts val="600"/>
              </a:spcBef>
              <a:buClr>
                <a:srgbClr val="FFFF66"/>
              </a:buClr>
              <a:defRPr sz="2800">
                <a:solidFill>
                  <a:srgbClr val="FFFFFF"/>
                </a:solidFill>
                <a:latin typeface="Verdana"/>
                <a:ea typeface="Verdana"/>
                <a:cs typeface="Verdana"/>
                <a:sym typeface="Verdana"/>
              </a:defRPr>
            </a:lvl1pPr>
            <a:lvl2pPr marL="790016" indent="-333140" defTabSz="914400">
              <a:spcBef>
                <a:spcPts val="600"/>
              </a:spcBef>
              <a:buClr>
                <a:srgbClr val="FFFF66"/>
              </a:buClr>
              <a:buChar char="•"/>
              <a:defRPr sz="2800">
                <a:solidFill>
                  <a:srgbClr val="FFFFFF"/>
                </a:solidFill>
                <a:latin typeface="Verdana"/>
                <a:ea typeface="Verdana"/>
                <a:cs typeface="Verdana"/>
                <a:sym typeface="Verdana"/>
              </a:defRPr>
            </a:lvl2pPr>
            <a:lvl3pPr marL="1233571" indent="-319816" defTabSz="914400">
              <a:spcBef>
                <a:spcPts val="600"/>
              </a:spcBef>
              <a:buClr>
                <a:srgbClr val="FFFF66"/>
              </a:buClr>
              <a:defRPr sz="2800">
                <a:solidFill>
                  <a:srgbClr val="FFFFFF"/>
                </a:solidFill>
                <a:latin typeface="Verdana"/>
                <a:ea typeface="Verdana"/>
                <a:cs typeface="Verdana"/>
                <a:sym typeface="Verdana"/>
              </a:defRPr>
            </a:lvl3pPr>
            <a:lvl4pPr marL="1725985" indent="-355351" defTabSz="914400">
              <a:spcBef>
                <a:spcPts val="600"/>
              </a:spcBef>
              <a:buClr>
                <a:srgbClr val="FFFF66"/>
              </a:buClr>
              <a:buChar char="•"/>
              <a:defRPr sz="2800">
                <a:solidFill>
                  <a:srgbClr val="FFFFFF"/>
                </a:solidFill>
                <a:latin typeface="Verdana"/>
                <a:ea typeface="Verdana"/>
                <a:cs typeface="Verdana"/>
                <a:sym typeface="Verdana"/>
              </a:defRPr>
            </a:lvl4pPr>
            <a:lvl5pPr marL="2182865" indent="-355350" defTabSz="914400">
              <a:spcBef>
                <a:spcPts val="600"/>
              </a:spcBef>
              <a:buClr>
                <a:srgbClr val="FFFF66"/>
              </a:buClr>
              <a:buChar char="•"/>
              <a:defRPr sz="2800">
                <a:solidFill>
                  <a:srgbClr val="FFFFFF"/>
                </a:solidFill>
                <a:latin typeface="Verdana"/>
                <a:ea typeface="Verdana"/>
                <a:cs typeface="Verdana"/>
                <a:sym typeface="Verdana"/>
              </a:defRPr>
            </a:lvl5pPr>
          </a:lstStyle>
          <a:p>
            <a:pPr lvl="0">
              <a:defRPr sz="1800">
                <a:solidFill>
                  <a:srgbClr val="000000"/>
                </a:solidFill>
              </a:defRPr>
            </a:pPr>
            <a:r>
              <a:rPr sz="2800">
                <a:solidFill>
                  <a:srgbClr val="FFFFFF"/>
                </a:solidFill>
              </a:rPr>
              <a:t>Click to edit Master text styles</a:t>
            </a:r>
          </a:p>
          <a:p>
            <a:pPr lvl="1">
              <a:defRPr sz="1800">
                <a:solidFill>
                  <a:srgbClr val="000000"/>
                </a:solidFill>
              </a:defRPr>
            </a:pPr>
            <a:r>
              <a:rPr sz="2800">
                <a:solidFill>
                  <a:srgbClr val="FFFFFF"/>
                </a:solidFill>
              </a:rPr>
              <a:t>Second level</a:t>
            </a:r>
          </a:p>
          <a:p>
            <a:pPr lvl="2">
              <a:defRPr sz="1800">
                <a:solidFill>
                  <a:srgbClr val="000000"/>
                </a:solidFill>
              </a:defRPr>
            </a:pPr>
            <a:r>
              <a:rPr sz="2800">
                <a:solidFill>
                  <a:srgbClr val="FFFFFF"/>
                </a:solidFill>
              </a:rPr>
              <a:t>Third level</a:t>
            </a:r>
          </a:p>
          <a:p>
            <a:pPr lvl="3">
              <a:defRPr sz="1800">
                <a:solidFill>
                  <a:srgbClr val="000000"/>
                </a:solidFill>
              </a:defRPr>
            </a:pPr>
            <a:r>
              <a:rPr sz="2800">
                <a:solidFill>
                  <a:srgbClr val="FFFFFF"/>
                </a:solidFill>
              </a:rPr>
              <a:t>Fourth level</a:t>
            </a:r>
          </a:p>
          <a:p>
            <a:pPr lvl="4">
              <a:defRPr sz="1800">
                <a:solidFill>
                  <a:srgbClr val="000000"/>
                </a:solidFill>
              </a:defRPr>
            </a:pPr>
            <a:r>
              <a:rPr sz="2800">
                <a:solidFill>
                  <a:srgbClr val="FFFFFF"/>
                </a:solidFill>
              </a:rPr>
              <a:t>Fifth level</a:t>
            </a:r>
          </a:p>
        </p:txBody>
      </p:sp>
      <p:sp>
        <p:nvSpPr>
          <p:cNvPr id="174" name="Shape 174"/>
          <p:cNvSpPr>
            <a:spLocks noGrp="1"/>
          </p:cNvSpPr>
          <p:nvPr>
            <p:ph type="sldNum" sz="quarter" idx="2"/>
          </p:nvPr>
        </p:nvSpPr>
        <p:spPr>
          <a:xfrm>
            <a:off x="6553200" y="6324600"/>
            <a:ext cx="1905000" cy="307276"/>
          </a:xfrm>
          <a:prstGeom prst="rect">
            <a:avLst/>
          </a:prstGeom>
          <a:effectLst>
            <a:outerShdw blurRad="12700" rotWithShape="0">
              <a:srgbClr val="808080">
                <a:alpha val="75000"/>
              </a:srgbClr>
            </a:outerShdw>
          </a:effectLst>
        </p:spPr>
        <p:txBody>
          <a:bodyPr lIns="45687" tIns="45687" rIns="45687" bIns="45687" anchor="t"/>
          <a:lstStyle>
            <a:lvl1pPr>
              <a:defRPr sz="1400">
                <a:solidFill>
                  <a:srgbClr val="FFFFFF"/>
                </a:solidFill>
                <a:latin typeface="Verdana"/>
                <a:ea typeface="Verdana"/>
                <a:cs typeface="Verdana"/>
                <a:sym typeface="Verdana"/>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標題，四項物件">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6" name="Shape 176"/>
          <p:cNvSpPr>
            <a:spLocks noGrp="1"/>
          </p:cNvSpPr>
          <p:nvPr>
            <p:ph type="title"/>
          </p:nvPr>
        </p:nvSpPr>
        <p:spPr>
          <a:xfrm>
            <a:off x="457200" y="92072"/>
            <a:ext cx="8229600" cy="1508132"/>
          </a:xfrm>
          <a:prstGeom prst="rect">
            <a:avLst/>
          </a:prstGeom>
          <a:effectLst>
            <a:outerShdw blurRad="12700" rotWithShape="0">
              <a:srgbClr val="808080">
                <a:alpha val="75000"/>
              </a:srgbClr>
            </a:outerShdw>
          </a:effectLst>
        </p:spPr>
        <p:txBody>
          <a:bodyPr lIns="45687" tIns="45687" rIns="45687" bIns="45687">
            <a:noAutofit/>
          </a:bodyPr>
          <a:lstStyle>
            <a:lvl1pPr defTabSz="914400">
              <a:defRPr>
                <a:solidFill>
                  <a:srgbClr val="FFFFFF"/>
                </a:solidFill>
                <a:latin typeface="Verdana"/>
                <a:ea typeface="Verdana"/>
                <a:cs typeface="Verdana"/>
                <a:sym typeface="Verdana"/>
              </a:defRPr>
            </a:lvl1pPr>
          </a:lstStyle>
          <a:p>
            <a:pPr lvl="0">
              <a:defRPr sz="1800">
                <a:solidFill>
                  <a:srgbClr val="000000"/>
                </a:solidFill>
              </a:defRPr>
            </a:pPr>
            <a:r>
              <a:rPr sz="4400">
                <a:solidFill>
                  <a:srgbClr val="FFFFFF"/>
                </a:solidFill>
              </a:rPr>
              <a:t>按一下以編輯母片標題樣式</a:t>
            </a:r>
          </a:p>
        </p:txBody>
      </p:sp>
      <p:sp>
        <p:nvSpPr>
          <p:cNvPr id="177" name="Shape 177"/>
          <p:cNvSpPr>
            <a:spLocks noGrp="1"/>
          </p:cNvSpPr>
          <p:nvPr>
            <p:ph type="body" idx="1"/>
          </p:nvPr>
        </p:nvSpPr>
        <p:spPr>
          <a:xfrm>
            <a:off x="457200" y="1600203"/>
            <a:ext cx="4038600" cy="3900490"/>
          </a:xfrm>
          <a:prstGeom prst="rect">
            <a:avLst/>
          </a:prstGeom>
          <a:effectLst>
            <a:outerShdw blurRad="12700" rotWithShape="0">
              <a:srgbClr val="808080">
                <a:alpha val="75000"/>
              </a:srgbClr>
            </a:outerShdw>
          </a:effectLst>
        </p:spPr>
        <p:txBody>
          <a:bodyPr lIns="45687" tIns="45687" rIns="45687" bIns="45687">
            <a:noAutofit/>
          </a:bodyPr>
          <a:lstStyle>
            <a:lvl1pPr marL="342659" indent="-342659" defTabSz="914400">
              <a:buClr>
                <a:srgbClr val="FFFF66"/>
              </a:buClr>
              <a:defRPr>
                <a:solidFill>
                  <a:srgbClr val="FFFFFF"/>
                </a:solidFill>
                <a:latin typeface="Verdana"/>
                <a:ea typeface="Verdana"/>
                <a:cs typeface="Verdana"/>
                <a:sym typeface="Verdana"/>
              </a:defRPr>
            </a:lvl1pPr>
            <a:lvl2pPr marL="783217" indent="-326341" defTabSz="914400">
              <a:buClr>
                <a:srgbClr val="FFFF66"/>
              </a:buClr>
              <a:buChar char="•"/>
              <a:defRPr>
                <a:solidFill>
                  <a:srgbClr val="FFFFFF"/>
                </a:solidFill>
                <a:latin typeface="Verdana"/>
                <a:ea typeface="Verdana"/>
                <a:cs typeface="Verdana"/>
                <a:sym typeface="Verdana"/>
              </a:defRPr>
            </a:lvl2pPr>
            <a:lvl3pPr marL="1218341" indent="-304586" defTabSz="914400">
              <a:buClr>
                <a:srgbClr val="FFFF66"/>
              </a:buClr>
              <a:defRPr>
                <a:solidFill>
                  <a:srgbClr val="FFFFFF"/>
                </a:solidFill>
                <a:latin typeface="Verdana"/>
                <a:ea typeface="Verdana"/>
                <a:cs typeface="Verdana"/>
                <a:sym typeface="Verdana"/>
              </a:defRPr>
            </a:lvl3pPr>
            <a:lvl4pPr marL="1736138" indent="-365504" defTabSz="914400">
              <a:buClr>
                <a:srgbClr val="FFFF66"/>
              </a:buClr>
              <a:buChar char="•"/>
              <a:defRPr>
                <a:solidFill>
                  <a:srgbClr val="FFFFFF"/>
                </a:solidFill>
                <a:latin typeface="Verdana"/>
                <a:ea typeface="Verdana"/>
                <a:cs typeface="Verdana"/>
                <a:sym typeface="Verdana"/>
              </a:defRPr>
            </a:lvl4pPr>
            <a:lvl5pPr marL="2193017" indent="-365503" defTabSz="914400">
              <a:buClr>
                <a:srgbClr val="FFFF66"/>
              </a:buClr>
              <a:buChar char="•"/>
              <a:defRPr>
                <a:solidFill>
                  <a:srgbClr val="FFFFFF"/>
                </a:solidFill>
                <a:latin typeface="Verdana"/>
                <a:ea typeface="Verdana"/>
                <a:cs typeface="Verdana"/>
                <a:sym typeface="Verdana"/>
              </a:defRPr>
            </a:lvl5pPr>
          </a:lstStyle>
          <a:p>
            <a:pPr lvl="0">
              <a:defRPr sz="1800">
                <a:solidFill>
                  <a:srgbClr val="000000"/>
                </a:solidFill>
              </a:defRPr>
            </a:pPr>
            <a:r>
              <a:rPr sz="3200">
                <a:solidFill>
                  <a:srgbClr val="FFFFFF"/>
                </a:solidFill>
              </a:rPr>
              <a:t>按一下以編輯母片文字樣式</a:t>
            </a:r>
          </a:p>
          <a:p>
            <a:pPr lvl="1">
              <a:defRPr sz="1800">
                <a:solidFill>
                  <a:srgbClr val="000000"/>
                </a:solidFill>
              </a:defRPr>
            </a:pPr>
            <a:r>
              <a:rPr sz="3200">
                <a:solidFill>
                  <a:srgbClr val="FFFFFF"/>
                </a:solidFill>
              </a:rPr>
              <a:t>第二層</a:t>
            </a:r>
          </a:p>
          <a:p>
            <a:pPr lvl="2">
              <a:defRPr sz="1800">
                <a:solidFill>
                  <a:srgbClr val="000000"/>
                </a:solidFill>
              </a:defRPr>
            </a:pPr>
            <a:r>
              <a:rPr sz="3200">
                <a:solidFill>
                  <a:srgbClr val="FFFFFF"/>
                </a:solidFill>
              </a:rPr>
              <a:t>第三層</a:t>
            </a:r>
          </a:p>
          <a:p>
            <a:pPr lvl="3">
              <a:defRPr sz="1800">
                <a:solidFill>
                  <a:srgbClr val="000000"/>
                </a:solidFill>
              </a:defRPr>
            </a:pPr>
            <a:r>
              <a:rPr sz="3200">
                <a:solidFill>
                  <a:srgbClr val="FFFFFF"/>
                </a:solidFill>
              </a:rPr>
              <a:t>第四層</a:t>
            </a:r>
          </a:p>
          <a:p>
            <a:pPr lvl="4">
              <a:defRPr sz="1800">
                <a:solidFill>
                  <a:srgbClr val="000000"/>
                </a:solidFill>
              </a:defRPr>
            </a:pPr>
            <a:r>
              <a:rPr sz="3200">
                <a:solidFill>
                  <a:srgbClr val="FFFFFF"/>
                </a:solidFill>
              </a:rPr>
              <a:t>第五層</a:t>
            </a:r>
          </a:p>
        </p:txBody>
      </p:sp>
      <p:sp>
        <p:nvSpPr>
          <p:cNvPr id="178" name="Shape 178"/>
          <p:cNvSpPr>
            <a:spLocks noGrp="1"/>
          </p:cNvSpPr>
          <p:nvPr>
            <p:ph type="sldNum" sz="quarter" idx="2"/>
          </p:nvPr>
        </p:nvSpPr>
        <p:spPr>
          <a:xfrm>
            <a:off x="6553200" y="6248400"/>
            <a:ext cx="2133600" cy="307276"/>
          </a:xfrm>
          <a:prstGeom prst="rect">
            <a:avLst/>
          </a:prstGeom>
          <a:effectLst>
            <a:outerShdw blurRad="12700" rotWithShape="0">
              <a:srgbClr val="808080">
                <a:alpha val="75000"/>
              </a:srgbClr>
            </a:outerShdw>
          </a:effectLst>
        </p:spPr>
        <p:txBody>
          <a:bodyPr lIns="45687" tIns="45687" rIns="45687" bIns="45687" anchor="t"/>
          <a:lstStyle>
            <a:lvl1pPr>
              <a:defRPr sz="1400">
                <a:solidFill>
                  <a:srgbClr val="FFFFFF"/>
                </a:solidFill>
                <a:latin typeface="Verdana"/>
                <a:ea typeface="Verdana"/>
                <a:cs typeface="Verdana"/>
                <a:sym typeface="Verdana"/>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0" name="Shape 180"/>
          <p:cNvSpPr>
            <a:spLocks noGrp="1"/>
          </p:cNvSpPr>
          <p:nvPr>
            <p:ph type="body" idx="1"/>
          </p:nvPr>
        </p:nvSpPr>
        <p:spPr>
          <a:xfrm>
            <a:off x="685800" y="609600"/>
            <a:ext cx="7772400" cy="5486400"/>
          </a:xfrm>
          <a:prstGeom prst="rect">
            <a:avLst/>
          </a:prstGeom>
          <a:effectLst>
            <a:outerShdw blurRad="12700" rotWithShape="0">
              <a:srgbClr val="808080">
                <a:alpha val="75000"/>
              </a:srgbClr>
            </a:outerShdw>
          </a:effectLst>
        </p:spPr>
        <p:txBody>
          <a:bodyPr lIns="45687" tIns="45687" rIns="45687" bIns="45687">
            <a:noAutofit/>
          </a:bodyPr>
          <a:lstStyle>
            <a:lvl1pPr marL="342659" indent="-342659" defTabSz="914400">
              <a:buClr>
                <a:srgbClr val="FFFF66"/>
              </a:buClr>
              <a:defRPr>
                <a:solidFill>
                  <a:srgbClr val="FFFFFF"/>
                </a:solidFill>
                <a:latin typeface="Verdana"/>
                <a:ea typeface="Verdana"/>
                <a:cs typeface="Verdana"/>
                <a:sym typeface="Verdana"/>
              </a:defRPr>
            </a:lvl1pPr>
            <a:lvl2pPr marL="783217" indent="-326341" defTabSz="914400">
              <a:buClr>
                <a:srgbClr val="FFFF66"/>
              </a:buClr>
              <a:buChar char="•"/>
              <a:defRPr>
                <a:solidFill>
                  <a:srgbClr val="FFFFFF"/>
                </a:solidFill>
                <a:latin typeface="Verdana"/>
                <a:ea typeface="Verdana"/>
                <a:cs typeface="Verdana"/>
                <a:sym typeface="Verdana"/>
              </a:defRPr>
            </a:lvl2pPr>
            <a:lvl3pPr marL="1218341" indent="-304586" defTabSz="914400">
              <a:buClr>
                <a:srgbClr val="FFFF66"/>
              </a:buClr>
              <a:defRPr>
                <a:solidFill>
                  <a:srgbClr val="FFFFFF"/>
                </a:solidFill>
                <a:latin typeface="Verdana"/>
                <a:ea typeface="Verdana"/>
                <a:cs typeface="Verdana"/>
                <a:sym typeface="Verdana"/>
              </a:defRPr>
            </a:lvl3pPr>
            <a:lvl4pPr marL="1736138" indent="-365504" defTabSz="914400">
              <a:buClr>
                <a:srgbClr val="FFFF66"/>
              </a:buClr>
              <a:buChar char="•"/>
              <a:defRPr>
                <a:solidFill>
                  <a:srgbClr val="FFFFFF"/>
                </a:solidFill>
                <a:latin typeface="Verdana"/>
                <a:ea typeface="Verdana"/>
                <a:cs typeface="Verdana"/>
                <a:sym typeface="Verdana"/>
              </a:defRPr>
            </a:lvl4pPr>
            <a:lvl5pPr marL="2193017" indent="-365503" defTabSz="914400">
              <a:buClr>
                <a:srgbClr val="FFFF66"/>
              </a:buClr>
              <a:buChar char="•"/>
              <a:defRPr>
                <a:solidFill>
                  <a:srgbClr val="FFFFFF"/>
                </a:solidFill>
                <a:latin typeface="Verdana"/>
                <a:ea typeface="Verdana"/>
                <a:cs typeface="Verdana"/>
                <a:sym typeface="Verdana"/>
              </a:defRPr>
            </a:lvl5pPr>
          </a:lstStyle>
          <a:p>
            <a:pPr lvl="0">
              <a:defRPr sz="1800">
                <a:solidFill>
                  <a:srgbClr val="000000"/>
                </a:solidFill>
              </a:defRPr>
            </a:pPr>
            <a:r>
              <a:rPr sz="3200">
                <a:solidFill>
                  <a:srgbClr val="FFFFFF"/>
                </a:solidFill>
              </a:rPr>
              <a:t>Click to edit Master text styles</a:t>
            </a:r>
          </a:p>
          <a:p>
            <a:pPr lvl="1">
              <a:defRPr sz="1800">
                <a:solidFill>
                  <a:srgbClr val="000000"/>
                </a:solidFill>
              </a:defRPr>
            </a:pPr>
            <a:r>
              <a:rPr sz="3200">
                <a:solidFill>
                  <a:srgbClr val="FFFFFF"/>
                </a:solidFill>
              </a:rPr>
              <a:t>Second level</a:t>
            </a:r>
          </a:p>
          <a:p>
            <a:pPr lvl="2">
              <a:defRPr sz="1800">
                <a:solidFill>
                  <a:srgbClr val="000000"/>
                </a:solidFill>
              </a:defRPr>
            </a:pPr>
            <a:r>
              <a:rPr sz="3200">
                <a:solidFill>
                  <a:srgbClr val="FFFFFF"/>
                </a:solidFill>
              </a:rPr>
              <a:t>Third level</a:t>
            </a:r>
          </a:p>
          <a:p>
            <a:pPr lvl="3">
              <a:defRPr sz="1800">
                <a:solidFill>
                  <a:srgbClr val="000000"/>
                </a:solidFill>
              </a:defRPr>
            </a:pPr>
            <a:r>
              <a:rPr sz="3200">
                <a:solidFill>
                  <a:srgbClr val="FFFFFF"/>
                </a:solidFill>
              </a:rPr>
              <a:t>Fourth level</a:t>
            </a:r>
          </a:p>
          <a:p>
            <a:pPr lvl="4">
              <a:defRPr sz="1800">
                <a:solidFill>
                  <a:srgbClr val="000000"/>
                </a:solidFill>
              </a:defRPr>
            </a:pPr>
            <a:r>
              <a:rPr sz="3200">
                <a:solidFill>
                  <a:srgbClr val="FFFFFF"/>
                </a:solidFill>
              </a:rPr>
              <a:t>Fifth level</a:t>
            </a:r>
          </a:p>
        </p:txBody>
      </p:sp>
    </p:spTree>
  </p:cSld>
  <p:clrMapOvr>
    <a:masterClrMapping/>
  </p:clrMapOvr>
  <p:transition xmlns:p14="http://schemas.microsoft.com/office/powerpoint/2010/mai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2" name="Shape 182"/>
          <p:cNvSpPr>
            <a:spLocks noGrp="1"/>
          </p:cNvSpPr>
          <p:nvPr>
            <p:ph type="title"/>
          </p:nvPr>
        </p:nvSpPr>
        <p:spPr>
          <a:xfrm>
            <a:off x="2478086" y="2447932"/>
            <a:ext cx="6284914" cy="1362076"/>
          </a:xfrm>
          <a:prstGeom prst="rect">
            <a:avLst/>
          </a:prstGeom>
          <a:effectLst>
            <a:outerShdw blurRad="12700" rotWithShape="0">
              <a:srgbClr val="808080">
                <a:alpha val="75000"/>
              </a:srgbClr>
            </a:outerShdw>
          </a:effectLst>
        </p:spPr>
        <p:txBody>
          <a:bodyPr lIns="45687" tIns="45687" rIns="45687" bIns="45687"/>
          <a:lstStyle>
            <a:lvl1pPr defTabSz="914400">
              <a:defRPr>
                <a:solidFill>
                  <a:srgbClr val="FFFFFF"/>
                </a:solidFill>
                <a:latin typeface="Verdana"/>
                <a:ea typeface="Verdana"/>
                <a:cs typeface="Verdana"/>
                <a:sym typeface="Verdana"/>
              </a:defRPr>
            </a:lvl1pPr>
          </a:lstStyle>
          <a:p>
            <a:pPr lvl="0">
              <a:defRPr sz="1800">
                <a:solidFill>
                  <a:srgbClr val="000000"/>
                </a:solidFill>
              </a:defRPr>
            </a:pPr>
            <a:r>
              <a:rPr sz="4400">
                <a:solidFill>
                  <a:srgbClr val="FFFFFF"/>
                </a:solidFill>
              </a:rPr>
              <a:t>Click to edit Master title style</a:t>
            </a:r>
          </a:p>
        </p:txBody>
      </p:sp>
      <p:sp>
        <p:nvSpPr>
          <p:cNvPr id="183" name="Shape 183"/>
          <p:cNvSpPr>
            <a:spLocks noGrp="1"/>
          </p:cNvSpPr>
          <p:nvPr>
            <p:ph type="body" idx="1"/>
          </p:nvPr>
        </p:nvSpPr>
        <p:spPr>
          <a:xfrm>
            <a:off x="2478086" y="947747"/>
            <a:ext cx="6284914" cy="1500188"/>
          </a:xfrm>
          <a:prstGeom prst="rect">
            <a:avLst/>
          </a:prstGeom>
          <a:effectLst>
            <a:outerShdw blurRad="12700" rotWithShape="0">
              <a:srgbClr val="808080">
                <a:alpha val="75000"/>
              </a:srgbClr>
            </a:outerShdw>
          </a:effectLst>
        </p:spPr>
        <p:txBody>
          <a:bodyPr lIns="45687" tIns="45687" rIns="45687" bIns="45687" anchor="b">
            <a:noAutofit/>
          </a:bodyPr>
          <a:lstStyle>
            <a:lvl1pPr marL="0" indent="0" algn="r" defTabSz="914400">
              <a:spcBef>
                <a:spcPts val="400"/>
              </a:spcBef>
              <a:buSzTx/>
              <a:buFontTx/>
              <a:buNone/>
              <a:defRPr sz="2000">
                <a:solidFill>
                  <a:srgbClr val="FFFFFF"/>
                </a:solidFill>
                <a:latin typeface="Verdana"/>
                <a:ea typeface="Verdana"/>
                <a:cs typeface="Verdana"/>
                <a:sym typeface="Verdana"/>
              </a:defRPr>
            </a:lvl1pPr>
          </a:lstStyle>
          <a:p>
            <a:pPr lvl="0">
              <a:defRPr sz="1800">
                <a:solidFill>
                  <a:srgbClr val="000000"/>
                </a:solidFill>
              </a:defRPr>
            </a:pPr>
            <a:r>
              <a:rPr sz="2000">
                <a:solidFill>
                  <a:srgbClr val="FFFFFF"/>
                </a:solidFill>
              </a:rPr>
              <a:t>Click to edit Master text styles</a:t>
            </a:r>
          </a:p>
        </p:txBody>
      </p:sp>
      <p:sp>
        <p:nvSpPr>
          <p:cNvPr id="184" name="Shape 184"/>
          <p:cNvSpPr>
            <a:spLocks noGrp="1"/>
          </p:cNvSpPr>
          <p:nvPr>
            <p:ph type="sldNum" sz="quarter" idx="2"/>
          </p:nvPr>
        </p:nvSpPr>
        <p:spPr>
          <a:xfrm>
            <a:off x="6553200" y="6400810"/>
            <a:ext cx="2133600" cy="289598"/>
          </a:xfrm>
          <a:prstGeom prst="rect">
            <a:avLst/>
          </a:prstGeom>
          <a:effectLst>
            <a:outerShdw blurRad="12700" rotWithShape="0">
              <a:srgbClr val="808080">
                <a:alpha val="75000"/>
              </a:srgbClr>
            </a:outerShdw>
          </a:effectLst>
        </p:spPr>
        <p:txBody>
          <a:bodyPr lIns="45687" tIns="45687" rIns="45687" bIns="45687" anchor="t"/>
          <a:lstStyle>
            <a:lvl1pPr>
              <a:defRPr sz="1400">
                <a:latin typeface="Franklin Gothic Book"/>
                <a:ea typeface="Franklin Gothic Book"/>
                <a:cs typeface="Franklin Gothic Book"/>
                <a:sym typeface="Franklin Gothic Book"/>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2" name="Shape 22"/>
          <p:cNvSpPr>
            <a:spLocks noGrp="1"/>
          </p:cNvSpPr>
          <p:nvPr>
            <p:ph type="title"/>
          </p:nvPr>
        </p:nvSpPr>
        <p:spPr>
          <a:xfrm>
            <a:off x="457200" y="256810"/>
            <a:ext cx="8229600" cy="1178656"/>
          </a:xfrm>
          <a:prstGeom prst="rect">
            <a:avLst/>
          </a:prstGeom>
        </p:spPr>
        <p:txBody>
          <a:bodyPr/>
          <a:lstStyle/>
          <a:p>
            <a:pPr lvl="0">
              <a:defRPr sz="1800"/>
            </a:pPr>
            <a:r>
              <a:rPr sz="4400"/>
              <a:t>Click to edit Master title style</a:t>
            </a:r>
          </a:p>
        </p:txBody>
      </p:sp>
      <p:sp>
        <p:nvSpPr>
          <p:cNvPr id="23" name="Shape 23"/>
          <p:cNvSpPr>
            <a:spLocks noGrp="1"/>
          </p:cNvSpPr>
          <p:nvPr>
            <p:ph type="body" idx="1"/>
          </p:nvPr>
        </p:nvSpPr>
        <p:spPr>
          <a:xfrm>
            <a:off x="457200" y="1435465"/>
            <a:ext cx="4040188" cy="739410"/>
          </a:xfrm>
          <a:prstGeom prst="rect">
            <a:avLst/>
          </a:prstGeom>
        </p:spPr>
        <p:txBody>
          <a:bodyPr anchor="b"/>
          <a:lstStyle>
            <a:lvl1pPr marL="0" indent="0">
              <a:spcBef>
                <a:spcPts val="500"/>
              </a:spcBef>
              <a:buSzTx/>
              <a:buFontTx/>
              <a:buNone/>
              <a:defRPr sz="2400" b="1"/>
            </a:lvl1pPr>
          </a:lstStyle>
          <a:p>
            <a:pPr lvl="0">
              <a:defRPr sz="1800" b="0"/>
            </a:pPr>
            <a:r>
              <a:rPr sz="2400" b="1"/>
              <a:t>Click to edit Master text styles</a:t>
            </a:r>
          </a:p>
        </p:txBody>
      </p:sp>
      <p:sp>
        <p:nvSpPr>
          <p:cNvPr id="24" name="Shape 24"/>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6" name="Shape 186"/>
          <p:cNvSpPr>
            <a:spLocks noGrp="1"/>
          </p:cNvSpPr>
          <p:nvPr>
            <p:ph type="title"/>
          </p:nvPr>
        </p:nvSpPr>
        <p:spPr>
          <a:xfrm>
            <a:off x="685800" y="381000"/>
            <a:ext cx="7772400" cy="1600200"/>
          </a:xfrm>
          <a:prstGeom prst="rect">
            <a:avLst/>
          </a:prstGeom>
          <a:effectLst>
            <a:outerShdw blurRad="12700" rotWithShape="0">
              <a:srgbClr val="808080">
                <a:alpha val="75000"/>
              </a:srgbClr>
            </a:outerShdw>
          </a:effectLst>
        </p:spPr>
        <p:txBody>
          <a:bodyPr lIns="45687" tIns="45687" rIns="45687" bIns="45687">
            <a:noAutofit/>
          </a:bodyPr>
          <a:lstStyle>
            <a:lvl1pPr defTabSz="914400">
              <a:defRPr>
                <a:solidFill>
                  <a:srgbClr val="FFFFFF"/>
                </a:solidFill>
                <a:latin typeface="Verdana"/>
                <a:ea typeface="Verdana"/>
                <a:cs typeface="Verdana"/>
                <a:sym typeface="Verdana"/>
              </a:defRPr>
            </a:lvl1pPr>
          </a:lstStyle>
          <a:p>
            <a:pPr lvl="0">
              <a:defRPr sz="1800">
                <a:solidFill>
                  <a:srgbClr val="000000"/>
                </a:solidFill>
              </a:defRPr>
            </a:pPr>
            <a:r>
              <a:rPr sz="4400">
                <a:solidFill>
                  <a:srgbClr val="FFFFFF"/>
                </a:solidFill>
              </a:rPr>
              <a:t>Click to edit Master title style</a:t>
            </a:r>
          </a:p>
        </p:txBody>
      </p:sp>
      <p:sp>
        <p:nvSpPr>
          <p:cNvPr id="187" name="Shape 187"/>
          <p:cNvSpPr>
            <a:spLocks noGrp="1"/>
          </p:cNvSpPr>
          <p:nvPr>
            <p:ph type="body" idx="1"/>
          </p:nvPr>
        </p:nvSpPr>
        <p:spPr>
          <a:xfrm>
            <a:off x="685800" y="1981200"/>
            <a:ext cx="7772400" cy="4876800"/>
          </a:xfrm>
          <a:prstGeom prst="rect">
            <a:avLst/>
          </a:prstGeom>
          <a:effectLst>
            <a:outerShdw blurRad="12700" rotWithShape="0">
              <a:srgbClr val="808080">
                <a:alpha val="75000"/>
              </a:srgbClr>
            </a:outerShdw>
          </a:effectLst>
        </p:spPr>
        <p:txBody>
          <a:bodyPr lIns="45687" tIns="45687" rIns="45687" bIns="45687">
            <a:noAutofit/>
          </a:bodyPr>
          <a:lstStyle>
            <a:lvl1pPr marL="342659" indent="-342659" defTabSz="914400">
              <a:buClr>
                <a:srgbClr val="FFFF66"/>
              </a:buClr>
              <a:defRPr>
                <a:solidFill>
                  <a:srgbClr val="FFFFFF"/>
                </a:solidFill>
                <a:latin typeface="Verdana"/>
                <a:ea typeface="Verdana"/>
                <a:cs typeface="Verdana"/>
                <a:sym typeface="Verdana"/>
              </a:defRPr>
            </a:lvl1pPr>
            <a:lvl2pPr marL="783217" indent="-326341" defTabSz="914400">
              <a:buClr>
                <a:srgbClr val="FFFF66"/>
              </a:buClr>
              <a:buChar char="•"/>
              <a:defRPr>
                <a:solidFill>
                  <a:srgbClr val="FFFFFF"/>
                </a:solidFill>
                <a:latin typeface="Verdana"/>
                <a:ea typeface="Verdana"/>
                <a:cs typeface="Verdana"/>
                <a:sym typeface="Verdana"/>
              </a:defRPr>
            </a:lvl2pPr>
            <a:lvl3pPr marL="1218341" indent="-304586" defTabSz="914400">
              <a:buClr>
                <a:srgbClr val="FFFF66"/>
              </a:buClr>
              <a:defRPr>
                <a:solidFill>
                  <a:srgbClr val="FFFFFF"/>
                </a:solidFill>
                <a:latin typeface="Verdana"/>
                <a:ea typeface="Verdana"/>
                <a:cs typeface="Verdana"/>
                <a:sym typeface="Verdana"/>
              </a:defRPr>
            </a:lvl3pPr>
            <a:lvl4pPr marL="1736138" indent="-365504" defTabSz="914400">
              <a:buClr>
                <a:srgbClr val="FFFF66"/>
              </a:buClr>
              <a:buChar char="•"/>
              <a:defRPr>
                <a:solidFill>
                  <a:srgbClr val="FFFFFF"/>
                </a:solidFill>
                <a:latin typeface="Verdana"/>
                <a:ea typeface="Verdana"/>
                <a:cs typeface="Verdana"/>
                <a:sym typeface="Verdana"/>
              </a:defRPr>
            </a:lvl4pPr>
            <a:lvl5pPr marL="2193017" indent="-365503" defTabSz="914400">
              <a:buClr>
                <a:srgbClr val="FFFF66"/>
              </a:buClr>
              <a:buChar char="•"/>
              <a:defRPr>
                <a:solidFill>
                  <a:srgbClr val="FFFFFF"/>
                </a:solidFill>
                <a:latin typeface="Verdana"/>
                <a:ea typeface="Verdana"/>
                <a:cs typeface="Verdana"/>
                <a:sym typeface="Verdana"/>
              </a:defRPr>
            </a:lvl5pPr>
          </a:lstStyle>
          <a:p>
            <a:pPr lvl="0">
              <a:defRPr sz="1800">
                <a:solidFill>
                  <a:srgbClr val="000000"/>
                </a:solidFill>
              </a:defRPr>
            </a:pPr>
            <a:r>
              <a:rPr sz="3200">
                <a:solidFill>
                  <a:srgbClr val="FFFFFF"/>
                </a:solidFill>
              </a:rPr>
              <a:t>Click to edit Master text styles</a:t>
            </a:r>
          </a:p>
          <a:p>
            <a:pPr lvl="1">
              <a:defRPr sz="1800">
                <a:solidFill>
                  <a:srgbClr val="000000"/>
                </a:solidFill>
              </a:defRPr>
            </a:pPr>
            <a:r>
              <a:rPr sz="3200">
                <a:solidFill>
                  <a:srgbClr val="FFFFFF"/>
                </a:solidFill>
              </a:rPr>
              <a:t>Second level</a:t>
            </a:r>
          </a:p>
          <a:p>
            <a:pPr lvl="2">
              <a:defRPr sz="1800">
                <a:solidFill>
                  <a:srgbClr val="000000"/>
                </a:solidFill>
              </a:defRPr>
            </a:pPr>
            <a:r>
              <a:rPr sz="3200">
                <a:solidFill>
                  <a:srgbClr val="FFFFFF"/>
                </a:solidFill>
              </a:rPr>
              <a:t>Third level</a:t>
            </a:r>
          </a:p>
          <a:p>
            <a:pPr lvl="3">
              <a:defRPr sz="1800">
                <a:solidFill>
                  <a:srgbClr val="000000"/>
                </a:solidFill>
              </a:defRPr>
            </a:pPr>
            <a:r>
              <a:rPr sz="3200">
                <a:solidFill>
                  <a:srgbClr val="FFFFFF"/>
                </a:solidFill>
              </a:rPr>
              <a:t>Fourth level</a:t>
            </a:r>
          </a:p>
          <a:p>
            <a:pPr lvl="4">
              <a:defRPr sz="1800">
                <a:solidFill>
                  <a:srgbClr val="000000"/>
                </a:solidFill>
              </a:defRPr>
            </a:pPr>
            <a:r>
              <a:rPr sz="3200">
                <a:solidFill>
                  <a:srgbClr val="FFFFFF"/>
                </a:solidFill>
              </a:rPr>
              <a:t>Fifth level</a:t>
            </a:r>
          </a:p>
        </p:txBody>
      </p:sp>
      <p:sp>
        <p:nvSpPr>
          <p:cNvPr id="188" name="Shape 188"/>
          <p:cNvSpPr>
            <a:spLocks noGrp="1"/>
          </p:cNvSpPr>
          <p:nvPr>
            <p:ph type="sldNum" sz="quarter" idx="2"/>
          </p:nvPr>
        </p:nvSpPr>
        <p:spPr>
          <a:xfrm>
            <a:off x="6553200" y="6324600"/>
            <a:ext cx="1905000" cy="307276"/>
          </a:xfrm>
          <a:prstGeom prst="rect">
            <a:avLst/>
          </a:prstGeom>
          <a:effectLst>
            <a:outerShdw blurRad="12700" rotWithShape="0">
              <a:srgbClr val="808080">
                <a:alpha val="75000"/>
              </a:srgbClr>
            </a:outerShdw>
          </a:effectLst>
        </p:spPr>
        <p:txBody>
          <a:bodyPr lIns="45687" tIns="45687" rIns="45687" bIns="45687" anchor="t"/>
          <a:lstStyle>
            <a:lvl1pPr>
              <a:defRPr sz="1400">
                <a:solidFill>
                  <a:srgbClr val="FFFFFF"/>
                </a:solidFill>
                <a:latin typeface="Verdana"/>
                <a:ea typeface="Verdana"/>
                <a:cs typeface="Verdana"/>
                <a:sym typeface="Verdana"/>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pic>
        <p:nvPicPr>
          <p:cNvPr id="190" name="image2.png"/>
          <p:cNvPicPr/>
          <p:nvPr/>
        </p:nvPicPr>
        <p:blipFill>
          <a:blip r:embed="rId2">
            <a:extLst/>
          </a:blip>
          <a:srcRect l="10433" t="12758" r="15377"/>
          <a:stretch>
            <a:fillRect/>
          </a:stretch>
        </p:blipFill>
        <p:spPr>
          <a:xfrm>
            <a:off x="-1" y="-24"/>
            <a:ext cx="9144066" cy="6858024"/>
          </a:xfrm>
          <a:prstGeom prst="rect">
            <a:avLst/>
          </a:prstGeom>
          <a:ln w="12700">
            <a:miter lim="400000"/>
          </a:ln>
        </p:spPr>
      </p:pic>
    </p:spTree>
  </p:cSld>
  <p:clrMapOvr>
    <a:masterClrMapping/>
  </p:clrMapOvr>
  <p:transition xmlns:p14="http://schemas.microsoft.com/office/powerpoint/2010/mai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92" name="Shape 192"/>
          <p:cNvSpPr>
            <a:spLocks noGrp="1"/>
          </p:cNvSpPr>
          <p:nvPr>
            <p:ph type="title"/>
          </p:nvPr>
        </p:nvSpPr>
        <p:spPr>
          <a:prstGeom prst="rect">
            <a:avLst/>
          </a:prstGeom>
        </p:spPr>
        <p:txBody>
          <a:bodyPr lIns="45687" tIns="45687" rIns="45687" bIns="45687"/>
          <a:lstStyle>
            <a:lvl1pPr defTabSz="913760"/>
          </a:lstStyle>
          <a:p>
            <a:pPr lvl="0">
              <a:defRPr sz="1800"/>
            </a:pPr>
            <a:r>
              <a:rPr sz="4400"/>
              <a:t>Click to edit Master title style</a:t>
            </a:r>
          </a:p>
        </p:txBody>
      </p:sp>
      <p:sp>
        <p:nvSpPr>
          <p:cNvPr id="193" name="Shape 193"/>
          <p:cNvSpPr>
            <a:spLocks noGrp="1"/>
          </p:cNvSpPr>
          <p:nvPr>
            <p:ph type="body" idx="1"/>
          </p:nvPr>
        </p:nvSpPr>
        <p:spPr>
          <a:prstGeom prst="rect">
            <a:avLst/>
          </a:prstGeom>
        </p:spPr>
        <p:txBody>
          <a:bodyPr lIns="45687" tIns="45687" rIns="45687" bIns="45687"/>
          <a:lstStyle>
            <a:lvl1pPr marL="342659" indent="-342659" defTabSz="913760"/>
            <a:lvl2pPr marL="783217" indent="-326341" defTabSz="913760"/>
            <a:lvl3pPr marL="1218341" indent="-304586" defTabSz="913760"/>
            <a:lvl4pPr marL="1736138" indent="-365504" defTabSz="913760"/>
            <a:lvl5pPr marL="2193017" indent="-365503" defTabSz="913760"/>
          </a:lstStyle>
          <a:p>
            <a:pPr lvl="0">
              <a:defRPr sz="1800"/>
            </a:pPr>
            <a:r>
              <a:rPr sz="3200"/>
              <a:t>Click to edit Master text styles</a:t>
            </a:r>
          </a:p>
          <a:p>
            <a:pPr lvl="1">
              <a:defRPr sz="1800"/>
            </a:pPr>
            <a:r>
              <a:rPr sz="3200"/>
              <a:t>Second level</a:t>
            </a:r>
          </a:p>
          <a:p>
            <a:pPr lvl="2">
              <a:defRPr sz="1800"/>
            </a:pPr>
            <a:r>
              <a:rPr sz="3200"/>
              <a:t>Third level</a:t>
            </a:r>
          </a:p>
          <a:p>
            <a:pPr lvl="3">
              <a:defRPr sz="1800"/>
            </a:pPr>
            <a:r>
              <a:rPr sz="3200"/>
              <a:t>Fourth level</a:t>
            </a:r>
          </a:p>
          <a:p>
            <a:pPr lvl="4">
              <a:defRPr sz="1800"/>
            </a:pPr>
            <a:r>
              <a:rPr sz="3200"/>
              <a:t>Fifth level</a:t>
            </a:r>
          </a:p>
        </p:txBody>
      </p:sp>
      <p:sp>
        <p:nvSpPr>
          <p:cNvPr id="194" name="Shape 194"/>
          <p:cNvSpPr>
            <a:spLocks noGrp="1"/>
          </p:cNvSpPr>
          <p:nvPr>
            <p:ph type="sldNum" sz="quarter" idx="2"/>
          </p:nvPr>
        </p:nvSpPr>
        <p:spPr>
          <a:xfrm>
            <a:off x="6553200" y="6404334"/>
            <a:ext cx="2133600" cy="269177"/>
          </a:xfrm>
          <a:prstGeom prst="rect">
            <a:avLst/>
          </a:prstGeom>
        </p:spPr>
        <p:txBody>
          <a:bodyPr lIns="45687" tIns="45687" rIns="45687" bIns="45687"/>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96" name="Shape 196"/>
          <p:cNvSpPr>
            <a:spLocks noGrp="1"/>
          </p:cNvSpPr>
          <p:nvPr>
            <p:ph type="title"/>
          </p:nvPr>
        </p:nvSpPr>
        <p:spPr>
          <a:xfrm>
            <a:off x="722312" y="4406903"/>
            <a:ext cx="7772401" cy="1362076"/>
          </a:xfrm>
          <a:prstGeom prst="rect">
            <a:avLst/>
          </a:prstGeom>
        </p:spPr>
        <p:txBody>
          <a:bodyPr lIns="45687" tIns="45687" rIns="45687" bIns="45687" anchor="t"/>
          <a:lstStyle>
            <a:lvl1pPr algn="l" defTabSz="913760">
              <a:defRPr sz="4000" b="1" cap="all"/>
            </a:lvl1pPr>
          </a:lstStyle>
          <a:p>
            <a:pPr lvl="0">
              <a:defRPr sz="1800" b="0" cap="none"/>
            </a:pPr>
            <a:r>
              <a:rPr sz="4000" b="1" cap="all"/>
              <a:t>Click to edit Master title style</a:t>
            </a:r>
          </a:p>
        </p:txBody>
      </p:sp>
      <p:sp>
        <p:nvSpPr>
          <p:cNvPr id="197" name="Shape 197"/>
          <p:cNvSpPr>
            <a:spLocks noGrp="1"/>
          </p:cNvSpPr>
          <p:nvPr>
            <p:ph type="body" idx="1"/>
          </p:nvPr>
        </p:nvSpPr>
        <p:spPr>
          <a:xfrm>
            <a:off x="722312" y="2906722"/>
            <a:ext cx="7772401" cy="1500188"/>
          </a:xfrm>
          <a:prstGeom prst="rect">
            <a:avLst/>
          </a:prstGeom>
        </p:spPr>
        <p:txBody>
          <a:bodyPr lIns="45687" tIns="45687" rIns="45687" bIns="45687" anchor="b"/>
          <a:lstStyle>
            <a:lvl1pPr marL="0" indent="0" defTabSz="913760">
              <a:spcBef>
                <a:spcPts val="400"/>
              </a:spcBef>
              <a:buSzTx/>
              <a:buFontTx/>
              <a:buNone/>
              <a:defRPr sz="2000">
                <a:solidFill>
                  <a:srgbClr val="888888"/>
                </a:solidFill>
              </a:defRPr>
            </a:lvl1pPr>
          </a:lstStyle>
          <a:p>
            <a:pPr lvl="0">
              <a:defRPr sz="1800">
                <a:solidFill>
                  <a:srgbClr val="000000"/>
                </a:solidFill>
              </a:defRPr>
            </a:pPr>
            <a:r>
              <a:rPr sz="2000">
                <a:solidFill>
                  <a:srgbClr val="888888"/>
                </a:solidFill>
              </a:rPr>
              <a:t>Click to edit Master text styles</a:t>
            </a:r>
          </a:p>
        </p:txBody>
      </p:sp>
      <p:sp>
        <p:nvSpPr>
          <p:cNvPr id="198" name="Shape 198"/>
          <p:cNvSpPr>
            <a:spLocks noGrp="1"/>
          </p:cNvSpPr>
          <p:nvPr>
            <p:ph type="sldNum" sz="quarter" idx="2"/>
          </p:nvPr>
        </p:nvSpPr>
        <p:spPr>
          <a:xfrm>
            <a:off x="6553200" y="6404334"/>
            <a:ext cx="2133600" cy="269177"/>
          </a:xfrm>
          <a:prstGeom prst="rect">
            <a:avLst/>
          </a:prstGeom>
        </p:spPr>
        <p:txBody>
          <a:bodyPr lIns="45687" tIns="45687" rIns="45687" bIns="45687"/>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00" name="Shape 200"/>
          <p:cNvSpPr>
            <a:spLocks noGrp="1"/>
          </p:cNvSpPr>
          <p:nvPr>
            <p:ph type="title"/>
          </p:nvPr>
        </p:nvSpPr>
        <p:spPr>
          <a:prstGeom prst="rect">
            <a:avLst/>
          </a:prstGeom>
        </p:spPr>
        <p:txBody>
          <a:bodyPr lIns="45687" tIns="45687" rIns="45687" bIns="45687"/>
          <a:lstStyle>
            <a:lvl1pPr defTabSz="913760"/>
          </a:lstStyle>
          <a:p>
            <a:pPr lvl="0">
              <a:defRPr sz="1800"/>
            </a:pPr>
            <a:r>
              <a:rPr sz="4400"/>
              <a:t>Click to edit Master title style</a:t>
            </a:r>
          </a:p>
        </p:txBody>
      </p:sp>
      <p:sp>
        <p:nvSpPr>
          <p:cNvPr id="201" name="Shape 201"/>
          <p:cNvSpPr>
            <a:spLocks noGrp="1"/>
          </p:cNvSpPr>
          <p:nvPr>
            <p:ph type="body" idx="1"/>
          </p:nvPr>
        </p:nvSpPr>
        <p:spPr>
          <a:xfrm>
            <a:off x="457200" y="1600200"/>
            <a:ext cx="4038600" cy="5257800"/>
          </a:xfrm>
          <a:prstGeom prst="rect">
            <a:avLst/>
          </a:prstGeom>
        </p:spPr>
        <p:txBody>
          <a:bodyPr lIns="45687" tIns="45687" rIns="45687" bIns="45687"/>
          <a:lstStyle>
            <a:lvl1pPr marL="342659" indent="-342659" defTabSz="913760">
              <a:spcBef>
                <a:spcPts val="600"/>
              </a:spcBef>
              <a:defRPr sz="2800"/>
            </a:lvl1pPr>
            <a:lvl2pPr marL="790016" indent="-333140" defTabSz="913760">
              <a:spcBef>
                <a:spcPts val="600"/>
              </a:spcBef>
              <a:defRPr sz="2800"/>
            </a:lvl2pPr>
            <a:lvl3pPr marL="1233571" indent="-319816" defTabSz="913760">
              <a:spcBef>
                <a:spcPts val="600"/>
              </a:spcBef>
              <a:defRPr sz="2800"/>
            </a:lvl3pPr>
            <a:lvl4pPr marL="1725985" indent="-355351" defTabSz="913760">
              <a:spcBef>
                <a:spcPts val="600"/>
              </a:spcBef>
              <a:defRPr sz="2800"/>
            </a:lvl4pPr>
            <a:lvl5pPr marL="2182865" indent="-355350" defTabSz="913760">
              <a:spcBef>
                <a:spcPts val="600"/>
              </a:spcBef>
              <a:defRPr sz="2800"/>
            </a:lvl5pPr>
          </a:lstStyle>
          <a:p>
            <a:pPr lvl="0">
              <a:defRPr sz="1800"/>
            </a:pPr>
            <a:r>
              <a:rPr sz="2800"/>
              <a:t>Click to edit Master text styles</a:t>
            </a:r>
          </a:p>
          <a:p>
            <a:pPr lvl="1">
              <a:defRPr sz="1800"/>
            </a:pPr>
            <a:r>
              <a:rPr sz="2800"/>
              <a:t>Second level</a:t>
            </a:r>
          </a:p>
          <a:p>
            <a:pPr lvl="2">
              <a:defRPr sz="1800"/>
            </a:pPr>
            <a:r>
              <a:rPr sz="2800"/>
              <a:t>Third level</a:t>
            </a:r>
          </a:p>
          <a:p>
            <a:pPr lvl="3">
              <a:defRPr sz="1800"/>
            </a:pPr>
            <a:r>
              <a:rPr sz="2800"/>
              <a:t>Fourth level</a:t>
            </a:r>
          </a:p>
          <a:p>
            <a:pPr lvl="4">
              <a:defRPr sz="1800"/>
            </a:pPr>
            <a:r>
              <a:rPr sz="2800"/>
              <a:t>Fifth level</a:t>
            </a:r>
          </a:p>
        </p:txBody>
      </p:sp>
      <p:sp>
        <p:nvSpPr>
          <p:cNvPr id="202" name="Shape 202"/>
          <p:cNvSpPr>
            <a:spLocks noGrp="1"/>
          </p:cNvSpPr>
          <p:nvPr>
            <p:ph type="sldNum" sz="quarter" idx="2"/>
          </p:nvPr>
        </p:nvSpPr>
        <p:spPr>
          <a:xfrm>
            <a:off x="6553200" y="6404334"/>
            <a:ext cx="2133600" cy="269177"/>
          </a:xfrm>
          <a:prstGeom prst="rect">
            <a:avLst/>
          </a:prstGeom>
        </p:spPr>
        <p:txBody>
          <a:bodyPr lIns="45687" tIns="45687" rIns="45687" bIns="45687"/>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04" name="Shape 204"/>
          <p:cNvSpPr>
            <a:spLocks noGrp="1"/>
          </p:cNvSpPr>
          <p:nvPr>
            <p:ph type="title"/>
          </p:nvPr>
        </p:nvSpPr>
        <p:spPr>
          <a:xfrm>
            <a:off x="457200" y="256810"/>
            <a:ext cx="8229600" cy="1178656"/>
          </a:xfrm>
          <a:prstGeom prst="rect">
            <a:avLst/>
          </a:prstGeom>
        </p:spPr>
        <p:txBody>
          <a:bodyPr lIns="45687" tIns="45687" rIns="45687" bIns="45687"/>
          <a:lstStyle>
            <a:lvl1pPr defTabSz="913760"/>
          </a:lstStyle>
          <a:p>
            <a:pPr lvl="0">
              <a:defRPr sz="1800"/>
            </a:pPr>
            <a:r>
              <a:rPr sz="4400"/>
              <a:t>Click to edit Master title style</a:t>
            </a:r>
          </a:p>
        </p:txBody>
      </p:sp>
      <p:sp>
        <p:nvSpPr>
          <p:cNvPr id="205" name="Shape 205"/>
          <p:cNvSpPr>
            <a:spLocks noGrp="1"/>
          </p:cNvSpPr>
          <p:nvPr>
            <p:ph type="body" idx="1"/>
          </p:nvPr>
        </p:nvSpPr>
        <p:spPr>
          <a:xfrm>
            <a:off x="457201" y="1435465"/>
            <a:ext cx="4040188" cy="739414"/>
          </a:xfrm>
          <a:prstGeom prst="rect">
            <a:avLst/>
          </a:prstGeom>
        </p:spPr>
        <p:txBody>
          <a:bodyPr lIns="45687" tIns="45687" rIns="45687" bIns="45687" anchor="b"/>
          <a:lstStyle>
            <a:lvl1pPr marL="0" indent="0" defTabSz="913760">
              <a:spcBef>
                <a:spcPts val="500"/>
              </a:spcBef>
              <a:buSzTx/>
              <a:buFontTx/>
              <a:buNone/>
              <a:defRPr sz="2400" b="1"/>
            </a:lvl1pPr>
          </a:lstStyle>
          <a:p>
            <a:pPr lvl="0">
              <a:defRPr sz="1800" b="0"/>
            </a:pPr>
            <a:r>
              <a:rPr sz="2400" b="1"/>
              <a:t>Click to edit Master text styles</a:t>
            </a:r>
          </a:p>
        </p:txBody>
      </p:sp>
      <p:sp>
        <p:nvSpPr>
          <p:cNvPr id="206" name="Shape 206"/>
          <p:cNvSpPr>
            <a:spLocks noGrp="1"/>
          </p:cNvSpPr>
          <p:nvPr>
            <p:ph type="sldNum" sz="quarter" idx="2"/>
          </p:nvPr>
        </p:nvSpPr>
        <p:spPr>
          <a:xfrm>
            <a:off x="6553200" y="6404334"/>
            <a:ext cx="2133600" cy="269177"/>
          </a:xfrm>
          <a:prstGeom prst="rect">
            <a:avLst/>
          </a:prstGeom>
        </p:spPr>
        <p:txBody>
          <a:bodyPr lIns="45687" tIns="45687" rIns="45687" bIns="45687"/>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08" name="Shape 208"/>
          <p:cNvSpPr>
            <a:spLocks noGrp="1"/>
          </p:cNvSpPr>
          <p:nvPr>
            <p:ph type="title"/>
          </p:nvPr>
        </p:nvSpPr>
        <p:spPr>
          <a:prstGeom prst="rect">
            <a:avLst/>
          </a:prstGeom>
        </p:spPr>
        <p:txBody>
          <a:bodyPr lIns="45687" tIns="45687" rIns="45687" bIns="45687"/>
          <a:lstStyle>
            <a:lvl1pPr defTabSz="913760"/>
          </a:lstStyle>
          <a:p>
            <a:pPr lvl="0">
              <a:defRPr sz="1800"/>
            </a:pPr>
            <a:r>
              <a:rPr sz="4400"/>
              <a:t>Click to edit Master title style</a:t>
            </a:r>
          </a:p>
        </p:txBody>
      </p:sp>
      <p:sp>
        <p:nvSpPr>
          <p:cNvPr id="209" name="Shape 209"/>
          <p:cNvSpPr>
            <a:spLocks noGrp="1"/>
          </p:cNvSpPr>
          <p:nvPr>
            <p:ph type="sldNum" sz="quarter" idx="2"/>
          </p:nvPr>
        </p:nvSpPr>
        <p:spPr>
          <a:xfrm>
            <a:off x="6553200" y="6404334"/>
            <a:ext cx="2133600" cy="269177"/>
          </a:xfrm>
          <a:prstGeom prst="rect">
            <a:avLst/>
          </a:prstGeom>
        </p:spPr>
        <p:txBody>
          <a:bodyPr lIns="45687" tIns="45687" rIns="45687" bIns="45687"/>
          <a:lstStyle/>
          <a:p>
            <a:pPr lvl="0"/>
            <a:fld id="{86CB4B4D-7CA3-9044-876B-883B54F8677D}" type="slidenum">
              <a:t>‹#›</a:t>
            </a:fld>
            <a:endParaRPr/>
          </a:p>
        </p:txBody>
      </p:sp>
      <p:sp>
        <p:nvSpPr>
          <p:cNvPr id="210" name="Shape 210"/>
          <p:cNvSpPr/>
          <p:nvPr/>
        </p:nvSpPr>
        <p:spPr>
          <a:xfrm>
            <a:off x="0" y="1268413"/>
            <a:ext cx="9144000" cy="5589590"/>
          </a:xfrm>
          <a:prstGeom prst="rect">
            <a:avLst/>
          </a:prstGeom>
          <a:gradFill>
            <a:gsLst>
              <a:gs pos="14000">
                <a:srgbClr val="272A48"/>
              </a:gs>
              <a:gs pos="100000">
                <a:srgbClr val="33828D"/>
              </a:gs>
            </a:gsLst>
            <a:lin ang="10800000"/>
          </a:gradFill>
          <a:ln w="12700">
            <a:miter lim="400000"/>
          </a:ln>
        </p:spPr>
        <p:txBody>
          <a:bodyPr lIns="0" tIns="0" rIns="0" bIns="0" anchor="ctr"/>
          <a:lstStyle/>
          <a:p>
            <a:pPr lvl="0" algn="ctr" defTabSz="913760">
              <a:defRPr>
                <a:solidFill>
                  <a:srgbClr val="FFFFFF"/>
                </a:solidFill>
              </a:defRPr>
            </a:pPr>
            <a:endParaRPr/>
          </a:p>
        </p:txBody>
      </p:sp>
    </p:spTree>
  </p:cSld>
  <p:clrMapOvr>
    <a:masterClrMapping/>
  </p:clrMapOvr>
  <p:transition xmlns:p14="http://schemas.microsoft.com/office/powerpoint/2010/mai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12" name="Shape 212"/>
          <p:cNvSpPr>
            <a:spLocks noGrp="1"/>
          </p:cNvSpPr>
          <p:nvPr>
            <p:ph type="sldNum" sz="quarter" idx="2"/>
          </p:nvPr>
        </p:nvSpPr>
        <p:spPr>
          <a:xfrm>
            <a:off x="6553200" y="6404334"/>
            <a:ext cx="2133600" cy="269177"/>
          </a:xfrm>
          <a:prstGeom prst="rect">
            <a:avLst/>
          </a:prstGeom>
        </p:spPr>
        <p:txBody>
          <a:bodyPr lIns="45687" tIns="45687" rIns="45687" bIns="45687"/>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214" name="Shape 214"/>
          <p:cNvSpPr>
            <a:spLocks noGrp="1"/>
          </p:cNvSpPr>
          <p:nvPr>
            <p:ph type="title"/>
          </p:nvPr>
        </p:nvSpPr>
        <p:spPr>
          <a:xfrm>
            <a:off x="457204" y="0"/>
            <a:ext cx="3008314" cy="1435100"/>
          </a:xfrm>
          <a:prstGeom prst="rect">
            <a:avLst/>
          </a:prstGeom>
        </p:spPr>
        <p:txBody>
          <a:bodyPr lIns="45687" tIns="45687" rIns="45687" bIns="45687" anchor="b"/>
          <a:lstStyle>
            <a:lvl1pPr algn="l" defTabSz="913760">
              <a:defRPr sz="2000" b="1"/>
            </a:lvl1pPr>
          </a:lstStyle>
          <a:p>
            <a:pPr lvl="0">
              <a:defRPr sz="1800" b="0"/>
            </a:pPr>
            <a:r>
              <a:rPr sz="2000" b="1"/>
              <a:t>Click to edit Master title style</a:t>
            </a:r>
          </a:p>
        </p:txBody>
      </p:sp>
      <p:sp>
        <p:nvSpPr>
          <p:cNvPr id="215" name="Shape 215"/>
          <p:cNvSpPr>
            <a:spLocks noGrp="1"/>
          </p:cNvSpPr>
          <p:nvPr>
            <p:ph type="body" idx="1"/>
          </p:nvPr>
        </p:nvSpPr>
        <p:spPr>
          <a:xfrm>
            <a:off x="3575050" y="273060"/>
            <a:ext cx="5111750" cy="6584940"/>
          </a:xfrm>
          <a:prstGeom prst="rect">
            <a:avLst/>
          </a:prstGeom>
        </p:spPr>
        <p:txBody>
          <a:bodyPr lIns="45687" tIns="45687" rIns="45687" bIns="45687"/>
          <a:lstStyle>
            <a:lvl1pPr marL="342659" indent="-342659" defTabSz="913760"/>
            <a:lvl2pPr marL="783217" indent="-326341" defTabSz="913760"/>
            <a:lvl3pPr marL="1218341" indent="-304586" defTabSz="913760"/>
            <a:lvl4pPr marL="1736138" indent="-365504" defTabSz="913760"/>
            <a:lvl5pPr marL="2193017" indent="-365503" defTabSz="913760"/>
          </a:lstStyle>
          <a:p>
            <a:pPr lvl="0">
              <a:defRPr sz="1800"/>
            </a:pPr>
            <a:r>
              <a:rPr sz="3200"/>
              <a:t>Click to edit Master text styles</a:t>
            </a:r>
          </a:p>
          <a:p>
            <a:pPr lvl="1">
              <a:defRPr sz="1800"/>
            </a:pPr>
            <a:r>
              <a:rPr sz="3200"/>
              <a:t>Second level</a:t>
            </a:r>
          </a:p>
          <a:p>
            <a:pPr lvl="2">
              <a:defRPr sz="1800"/>
            </a:pPr>
            <a:r>
              <a:rPr sz="3200"/>
              <a:t>Third level</a:t>
            </a:r>
          </a:p>
          <a:p>
            <a:pPr lvl="3">
              <a:defRPr sz="1800"/>
            </a:pPr>
            <a:r>
              <a:rPr sz="3200"/>
              <a:t>Fourth level</a:t>
            </a:r>
          </a:p>
          <a:p>
            <a:pPr lvl="4">
              <a:defRPr sz="1800"/>
            </a:pPr>
            <a:r>
              <a:rPr sz="3200"/>
              <a:t>Fifth level</a:t>
            </a:r>
          </a:p>
        </p:txBody>
      </p:sp>
      <p:sp>
        <p:nvSpPr>
          <p:cNvPr id="216" name="Shape 216"/>
          <p:cNvSpPr>
            <a:spLocks noGrp="1"/>
          </p:cNvSpPr>
          <p:nvPr>
            <p:ph type="sldNum" sz="quarter" idx="2"/>
          </p:nvPr>
        </p:nvSpPr>
        <p:spPr>
          <a:xfrm>
            <a:off x="6553200" y="6404334"/>
            <a:ext cx="2133600" cy="269177"/>
          </a:xfrm>
          <a:prstGeom prst="rect">
            <a:avLst/>
          </a:prstGeom>
        </p:spPr>
        <p:txBody>
          <a:bodyPr lIns="45687" tIns="45687" rIns="45687" bIns="45687"/>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218" name="Shape 218"/>
          <p:cNvSpPr>
            <a:spLocks noGrp="1"/>
          </p:cNvSpPr>
          <p:nvPr>
            <p:ph type="title"/>
          </p:nvPr>
        </p:nvSpPr>
        <p:spPr>
          <a:xfrm>
            <a:off x="1792288" y="3086103"/>
            <a:ext cx="5486401" cy="2281239"/>
          </a:xfrm>
          <a:prstGeom prst="rect">
            <a:avLst/>
          </a:prstGeom>
        </p:spPr>
        <p:txBody>
          <a:bodyPr lIns="45687" tIns="45687" rIns="45687" bIns="45687" anchor="b"/>
          <a:lstStyle>
            <a:lvl1pPr algn="l" defTabSz="913760">
              <a:defRPr sz="2000" b="1"/>
            </a:lvl1pPr>
          </a:lstStyle>
          <a:p>
            <a:pPr lvl="0">
              <a:defRPr sz="1800" b="0"/>
            </a:pPr>
            <a:r>
              <a:rPr sz="2000" b="1"/>
              <a:t>Click to edit Master title style</a:t>
            </a:r>
          </a:p>
        </p:txBody>
      </p:sp>
      <p:sp>
        <p:nvSpPr>
          <p:cNvPr id="219" name="Shape 219"/>
          <p:cNvSpPr>
            <a:spLocks noGrp="1"/>
          </p:cNvSpPr>
          <p:nvPr>
            <p:ph type="body" idx="1"/>
          </p:nvPr>
        </p:nvSpPr>
        <p:spPr>
          <a:xfrm>
            <a:off x="1792288" y="5367342"/>
            <a:ext cx="5486401" cy="1490658"/>
          </a:xfrm>
          <a:prstGeom prst="rect">
            <a:avLst/>
          </a:prstGeom>
        </p:spPr>
        <p:txBody>
          <a:bodyPr lIns="45687" tIns="45687" rIns="45687" bIns="45687"/>
          <a:lstStyle>
            <a:lvl1pPr marL="0" indent="0" defTabSz="913760">
              <a:spcBef>
                <a:spcPts val="300"/>
              </a:spcBef>
              <a:buSzTx/>
              <a:buFontTx/>
              <a:buNone/>
              <a:defRPr sz="1400"/>
            </a:lvl1pPr>
          </a:lstStyle>
          <a:p>
            <a:pPr lvl="0">
              <a:defRPr sz="1800"/>
            </a:pPr>
            <a:r>
              <a:rPr sz="1400"/>
              <a:t>Click to edit Master text styles</a:t>
            </a:r>
          </a:p>
        </p:txBody>
      </p:sp>
      <p:sp>
        <p:nvSpPr>
          <p:cNvPr id="220" name="Shape 220"/>
          <p:cNvSpPr>
            <a:spLocks noGrp="1"/>
          </p:cNvSpPr>
          <p:nvPr>
            <p:ph type="sldNum" sz="quarter" idx="2"/>
          </p:nvPr>
        </p:nvSpPr>
        <p:spPr>
          <a:xfrm>
            <a:off x="6553200" y="6404334"/>
            <a:ext cx="2133600" cy="269177"/>
          </a:xfrm>
          <a:prstGeom prst="rect">
            <a:avLst/>
          </a:prstGeom>
        </p:spPr>
        <p:txBody>
          <a:bodyPr lIns="45687" tIns="45687" rIns="45687" bIns="45687"/>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6" name="Shape 26"/>
          <p:cNvSpPr>
            <a:spLocks noGrp="1"/>
          </p:cNvSpPr>
          <p:nvPr>
            <p:ph type="title"/>
          </p:nvPr>
        </p:nvSpPr>
        <p:spPr>
          <a:prstGeom prst="rect">
            <a:avLst/>
          </a:prstGeom>
        </p:spPr>
        <p:txBody>
          <a:bodyPr/>
          <a:lstStyle/>
          <a:p>
            <a:pPr lvl="0">
              <a:defRPr sz="1800"/>
            </a:pPr>
            <a:r>
              <a:rPr sz="4400"/>
              <a:t>Click to edit Master title style</a:t>
            </a:r>
          </a:p>
        </p:txBody>
      </p:sp>
      <p:sp>
        <p:nvSpPr>
          <p:cNvPr id="27" name="Shape 2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222" name="Shape 222"/>
          <p:cNvSpPr>
            <a:spLocks noGrp="1"/>
          </p:cNvSpPr>
          <p:nvPr>
            <p:ph type="title"/>
          </p:nvPr>
        </p:nvSpPr>
        <p:spPr>
          <a:prstGeom prst="rect">
            <a:avLst/>
          </a:prstGeom>
        </p:spPr>
        <p:txBody>
          <a:bodyPr lIns="45687" tIns="45687" rIns="45687" bIns="45687"/>
          <a:lstStyle>
            <a:lvl1pPr defTabSz="913760"/>
          </a:lstStyle>
          <a:p>
            <a:pPr lvl="0">
              <a:defRPr sz="1800"/>
            </a:pPr>
            <a:r>
              <a:rPr sz="4400"/>
              <a:t>Click to edit Master title style</a:t>
            </a:r>
          </a:p>
        </p:txBody>
      </p:sp>
      <p:sp>
        <p:nvSpPr>
          <p:cNvPr id="223" name="Shape 223"/>
          <p:cNvSpPr>
            <a:spLocks noGrp="1"/>
          </p:cNvSpPr>
          <p:nvPr>
            <p:ph type="body" idx="1"/>
          </p:nvPr>
        </p:nvSpPr>
        <p:spPr>
          <a:prstGeom prst="rect">
            <a:avLst/>
          </a:prstGeom>
        </p:spPr>
        <p:txBody>
          <a:bodyPr lIns="45687" tIns="45687" rIns="45687" bIns="45687"/>
          <a:lstStyle>
            <a:lvl1pPr marL="342659" indent="-342659" defTabSz="913760"/>
            <a:lvl2pPr marL="783217" indent="-326341" defTabSz="913760"/>
            <a:lvl3pPr marL="1218341" indent="-304586" defTabSz="913760"/>
            <a:lvl4pPr marL="1736138" indent="-365504" defTabSz="913760"/>
            <a:lvl5pPr marL="2193017" indent="-365503" defTabSz="913760"/>
          </a:lstStyle>
          <a:p>
            <a:pPr lvl="0">
              <a:defRPr sz="1800"/>
            </a:pPr>
            <a:r>
              <a:rPr sz="3200"/>
              <a:t>Click to edit Master text styles</a:t>
            </a:r>
          </a:p>
          <a:p>
            <a:pPr lvl="1">
              <a:defRPr sz="1800"/>
            </a:pPr>
            <a:r>
              <a:rPr sz="3200"/>
              <a:t>Second level</a:t>
            </a:r>
          </a:p>
          <a:p>
            <a:pPr lvl="2">
              <a:defRPr sz="1800"/>
            </a:pPr>
            <a:r>
              <a:rPr sz="3200"/>
              <a:t>Third level</a:t>
            </a:r>
          </a:p>
          <a:p>
            <a:pPr lvl="3">
              <a:defRPr sz="1800"/>
            </a:pPr>
            <a:r>
              <a:rPr sz="3200"/>
              <a:t>Fourth level</a:t>
            </a:r>
          </a:p>
          <a:p>
            <a:pPr lvl="4">
              <a:defRPr sz="1800"/>
            </a:pPr>
            <a:r>
              <a:rPr sz="3200"/>
              <a:t>Fifth level</a:t>
            </a:r>
          </a:p>
        </p:txBody>
      </p:sp>
      <p:sp>
        <p:nvSpPr>
          <p:cNvPr id="224" name="Shape 224"/>
          <p:cNvSpPr>
            <a:spLocks noGrp="1"/>
          </p:cNvSpPr>
          <p:nvPr>
            <p:ph type="sldNum" sz="quarter" idx="2"/>
          </p:nvPr>
        </p:nvSpPr>
        <p:spPr>
          <a:xfrm>
            <a:off x="6553200" y="6404334"/>
            <a:ext cx="2133600" cy="269177"/>
          </a:xfrm>
          <a:prstGeom prst="rect">
            <a:avLst/>
          </a:prstGeom>
        </p:spPr>
        <p:txBody>
          <a:bodyPr lIns="45687" tIns="45687" rIns="45687" bIns="45687"/>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226" name="Shape 226"/>
          <p:cNvSpPr>
            <a:spLocks noGrp="1"/>
          </p:cNvSpPr>
          <p:nvPr>
            <p:ph type="title"/>
          </p:nvPr>
        </p:nvSpPr>
        <p:spPr>
          <a:xfrm>
            <a:off x="6629400" y="0"/>
            <a:ext cx="2057400" cy="6400821"/>
          </a:xfrm>
          <a:prstGeom prst="rect">
            <a:avLst/>
          </a:prstGeom>
        </p:spPr>
        <p:txBody>
          <a:bodyPr lIns="45687" tIns="45687" rIns="45687" bIns="45687"/>
          <a:lstStyle>
            <a:lvl1pPr defTabSz="913760"/>
          </a:lstStyle>
          <a:p>
            <a:pPr lvl="0">
              <a:defRPr sz="1800"/>
            </a:pPr>
            <a:r>
              <a:rPr sz="4400"/>
              <a:t>Click to edit Master title style</a:t>
            </a:r>
          </a:p>
        </p:txBody>
      </p:sp>
      <p:sp>
        <p:nvSpPr>
          <p:cNvPr id="227" name="Shape 227"/>
          <p:cNvSpPr>
            <a:spLocks noGrp="1"/>
          </p:cNvSpPr>
          <p:nvPr>
            <p:ph type="body" idx="1"/>
          </p:nvPr>
        </p:nvSpPr>
        <p:spPr>
          <a:xfrm>
            <a:off x="457200" y="274647"/>
            <a:ext cx="6019800" cy="6583354"/>
          </a:xfrm>
          <a:prstGeom prst="rect">
            <a:avLst/>
          </a:prstGeom>
        </p:spPr>
        <p:txBody>
          <a:bodyPr lIns="45687" tIns="45687" rIns="45687" bIns="45687"/>
          <a:lstStyle>
            <a:lvl1pPr marL="342659" indent="-342659" defTabSz="913760"/>
            <a:lvl2pPr marL="783217" indent="-326341" defTabSz="913760"/>
            <a:lvl3pPr marL="1218341" indent="-304586" defTabSz="913760"/>
            <a:lvl4pPr marL="1736138" indent="-365504" defTabSz="913760"/>
            <a:lvl5pPr marL="2193017" indent="-365503" defTabSz="913760"/>
          </a:lstStyle>
          <a:p>
            <a:pPr lvl="0">
              <a:defRPr sz="1800"/>
            </a:pPr>
            <a:r>
              <a:rPr sz="3200"/>
              <a:t>Click to edit Master text styles</a:t>
            </a:r>
          </a:p>
          <a:p>
            <a:pPr lvl="1">
              <a:defRPr sz="1800"/>
            </a:pPr>
            <a:r>
              <a:rPr sz="3200"/>
              <a:t>Second level</a:t>
            </a:r>
          </a:p>
          <a:p>
            <a:pPr lvl="2">
              <a:defRPr sz="1800"/>
            </a:pPr>
            <a:r>
              <a:rPr sz="3200"/>
              <a:t>Third level</a:t>
            </a:r>
          </a:p>
          <a:p>
            <a:pPr lvl="3">
              <a:defRPr sz="1800"/>
            </a:pPr>
            <a:r>
              <a:rPr sz="3200"/>
              <a:t>Fourth level</a:t>
            </a:r>
          </a:p>
          <a:p>
            <a:pPr lvl="4">
              <a:defRPr sz="1800"/>
            </a:pPr>
            <a:r>
              <a:rPr sz="3200"/>
              <a:t>Fifth level</a:t>
            </a:r>
          </a:p>
        </p:txBody>
      </p:sp>
      <p:sp>
        <p:nvSpPr>
          <p:cNvPr id="228" name="Shape 228"/>
          <p:cNvSpPr>
            <a:spLocks noGrp="1"/>
          </p:cNvSpPr>
          <p:nvPr>
            <p:ph type="sldNum" sz="quarter" idx="2"/>
          </p:nvPr>
        </p:nvSpPr>
        <p:spPr>
          <a:xfrm>
            <a:off x="6553200" y="6404334"/>
            <a:ext cx="2133600" cy="269177"/>
          </a:xfrm>
          <a:prstGeom prst="rect">
            <a:avLst/>
          </a:prstGeom>
        </p:spPr>
        <p:txBody>
          <a:bodyPr lIns="45687" tIns="45687" rIns="45687" bIns="45687"/>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30" name="Shape 230"/>
          <p:cNvSpPr/>
          <p:nvPr/>
        </p:nvSpPr>
        <p:spPr>
          <a:xfrm>
            <a:off x="0" y="6203736"/>
            <a:ext cx="9144000" cy="655229"/>
          </a:xfrm>
          <a:prstGeom prst="rect">
            <a:avLst/>
          </a:prstGeom>
          <a:solidFill/>
          <a:ln w="12700">
            <a:miter lim="400000"/>
          </a:ln>
        </p:spPr>
        <p:txBody>
          <a:bodyPr lIns="0" tIns="0" rIns="0" bIns="0" anchor="ctr"/>
          <a:lstStyle/>
          <a:p>
            <a:pPr lvl="0" algn="ctr" defTabSz="778704">
              <a:defRPr sz="1400">
                <a:latin typeface="Arial"/>
                <a:ea typeface="Arial"/>
                <a:cs typeface="Arial"/>
                <a:sym typeface="Arial"/>
              </a:defRPr>
            </a:pPr>
            <a:endParaRPr/>
          </a:p>
        </p:txBody>
      </p:sp>
      <p:pic>
        <p:nvPicPr>
          <p:cNvPr id="231" name="image4.png" descr="C:\Users\Sadiq Zaufer\Desktop\ODesk\shopping-bag.png"/>
          <p:cNvPicPr/>
          <p:nvPr/>
        </p:nvPicPr>
        <p:blipFill>
          <a:blip r:embed="rId2">
            <a:extLst/>
          </a:blip>
          <a:stretch>
            <a:fillRect/>
          </a:stretch>
        </p:blipFill>
        <p:spPr>
          <a:xfrm>
            <a:off x="2742" y="6227988"/>
            <a:ext cx="1147426" cy="637088"/>
          </a:xfrm>
          <a:prstGeom prst="rect">
            <a:avLst/>
          </a:prstGeom>
          <a:ln w="12700">
            <a:miter lim="400000"/>
          </a:ln>
        </p:spPr>
      </p:pic>
      <p:pic>
        <p:nvPicPr>
          <p:cNvPr id="232" name="image4.png" descr="C:\Users\Sadiq Zaufer\Desktop\ODesk\shopping-bag.png"/>
          <p:cNvPicPr/>
          <p:nvPr/>
        </p:nvPicPr>
        <p:blipFill>
          <a:blip r:embed="rId2">
            <a:extLst/>
          </a:blip>
          <a:stretch>
            <a:fillRect/>
          </a:stretch>
        </p:blipFill>
        <p:spPr>
          <a:xfrm>
            <a:off x="1144721" y="6227988"/>
            <a:ext cx="1147427" cy="637088"/>
          </a:xfrm>
          <a:prstGeom prst="rect">
            <a:avLst/>
          </a:prstGeom>
          <a:ln w="12700">
            <a:miter lim="400000"/>
          </a:ln>
        </p:spPr>
      </p:pic>
      <p:pic>
        <p:nvPicPr>
          <p:cNvPr id="233" name="image4.png" descr="C:\Users\Sadiq Zaufer\Desktop\ODesk\shopping-bag.png"/>
          <p:cNvPicPr/>
          <p:nvPr/>
        </p:nvPicPr>
        <p:blipFill>
          <a:blip r:embed="rId2">
            <a:extLst/>
          </a:blip>
          <a:stretch>
            <a:fillRect/>
          </a:stretch>
        </p:blipFill>
        <p:spPr>
          <a:xfrm>
            <a:off x="2286692" y="6227988"/>
            <a:ext cx="1147427" cy="637088"/>
          </a:xfrm>
          <a:prstGeom prst="rect">
            <a:avLst/>
          </a:prstGeom>
          <a:ln w="12700">
            <a:miter lim="400000"/>
          </a:ln>
        </p:spPr>
      </p:pic>
      <p:pic>
        <p:nvPicPr>
          <p:cNvPr id="234" name="image4.png" descr="C:\Users\Sadiq Zaufer\Desktop\ODesk\shopping-bag.png"/>
          <p:cNvPicPr/>
          <p:nvPr/>
        </p:nvPicPr>
        <p:blipFill>
          <a:blip r:embed="rId2">
            <a:extLst/>
          </a:blip>
          <a:stretch>
            <a:fillRect/>
          </a:stretch>
        </p:blipFill>
        <p:spPr>
          <a:xfrm>
            <a:off x="3428672" y="6227988"/>
            <a:ext cx="1147427" cy="637088"/>
          </a:xfrm>
          <a:prstGeom prst="rect">
            <a:avLst/>
          </a:prstGeom>
          <a:ln w="12700">
            <a:miter lim="400000"/>
          </a:ln>
        </p:spPr>
      </p:pic>
      <p:pic>
        <p:nvPicPr>
          <p:cNvPr id="235" name="image4.png" descr="C:\Users\Sadiq Zaufer\Desktop\ODesk\shopping-bag.png"/>
          <p:cNvPicPr/>
          <p:nvPr/>
        </p:nvPicPr>
        <p:blipFill>
          <a:blip r:embed="rId2">
            <a:extLst/>
          </a:blip>
          <a:stretch>
            <a:fillRect/>
          </a:stretch>
        </p:blipFill>
        <p:spPr>
          <a:xfrm>
            <a:off x="4570645" y="6227988"/>
            <a:ext cx="1147427" cy="637088"/>
          </a:xfrm>
          <a:prstGeom prst="rect">
            <a:avLst/>
          </a:prstGeom>
          <a:ln w="12700">
            <a:miter lim="400000"/>
          </a:ln>
        </p:spPr>
      </p:pic>
      <p:pic>
        <p:nvPicPr>
          <p:cNvPr id="236" name="image4.png" descr="C:\Users\Sadiq Zaufer\Desktop\ODesk\shopping-bag.png"/>
          <p:cNvPicPr/>
          <p:nvPr/>
        </p:nvPicPr>
        <p:blipFill>
          <a:blip r:embed="rId2">
            <a:extLst/>
          </a:blip>
          <a:stretch>
            <a:fillRect/>
          </a:stretch>
        </p:blipFill>
        <p:spPr>
          <a:xfrm>
            <a:off x="5712621" y="6227988"/>
            <a:ext cx="1147427" cy="637088"/>
          </a:xfrm>
          <a:prstGeom prst="rect">
            <a:avLst/>
          </a:prstGeom>
          <a:ln w="12700">
            <a:miter lim="400000"/>
          </a:ln>
        </p:spPr>
      </p:pic>
      <p:pic>
        <p:nvPicPr>
          <p:cNvPr id="237" name="image4.png" descr="C:\Users\Sadiq Zaufer\Desktop\ODesk\shopping-bag.png"/>
          <p:cNvPicPr/>
          <p:nvPr/>
        </p:nvPicPr>
        <p:blipFill>
          <a:blip r:embed="rId2">
            <a:extLst/>
          </a:blip>
          <a:stretch>
            <a:fillRect/>
          </a:stretch>
        </p:blipFill>
        <p:spPr>
          <a:xfrm>
            <a:off x="6854601" y="6227988"/>
            <a:ext cx="1147427" cy="637088"/>
          </a:xfrm>
          <a:prstGeom prst="rect">
            <a:avLst/>
          </a:prstGeom>
          <a:ln w="12700">
            <a:miter lim="400000"/>
          </a:ln>
        </p:spPr>
      </p:pic>
      <p:sp>
        <p:nvSpPr>
          <p:cNvPr id="238" name="Shape 238"/>
          <p:cNvSpPr/>
          <p:nvPr/>
        </p:nvSpPr>
        <p:spPr>
          <a:xfrm>
            <a:off x="8" y="0"/>
            <a:ext cx="9140826" cy="132080"/>
          </a:xfrm>
          <a:prstGeom prst="rect">
            <a:avLst/>
          </a:prstGeom>
          <a:solidFill>
            <a:srgbClr val="FF0000"/>
          </a:solidFill>
          <a:ln w="12700">
            <a:miter lim="400000"/>
          </a:ln>
        </p:spPr>
        <p:txBody>
          <a:bodyPr lIns="0" tIns="0" rIns="0" bIns="0" anchor="ctr"/>
          <a:lstStyle/>
          <a:p>
            <a:pPr lvl="0" algn="ctr" defTabSz="778704">
              <a:defRPr sz="1400">
                <a:latin typeface="Arial"/>
                <a:ea typeface="Arial"/>
                <a:cs typeface="Arial"/>
                <a:sym typeface="Arial"/>
              </a:defRPr>
            </a:pPr>
            <a:endParaRPr/>
          </a:p>
        </p:txBody>
      </p:sp>
      <p:sp>
        <p:nvSpPr>
          <p:cNvPr id="239" name="Shape 239"/>
          <p:cNvSpPr/>
          <p:nvPr/>
        </p:nvSpPr>
        <p:spPr>
          <a:xfrm>
            <a:off x="8" y="132091"/>
            <a:ext cx="9140826" cy="60959"/>
          </a:xfrm>
          <a:prstGeom prst="rect">
            <a:avLst/>
          </a:prstGeom>
          <a:solidFill>
            <a:srgbClr val="B2B2B2"/>
          </a:solidFill>
          <a:ln w="12700">
            <a:miter lim="400000"/>
          </a:ln>
        </p:spPr>
        <p:txBody>
          <a:bodyPr lIns="0" tIns="0" rIns="0" bIns="0" anchor="ctr"/>
          <a:lstStyle/>
          <a:p>
            <a:pPr lvl="0" algn="ctr" defTabSz="778704">
              <a:defRPr sz="1400">
                <a:latin typeface="Arial"/>
                <a:ea typeface="Arial"/>
                <a:cs typeface="Arial"/>
                <a:sym typeface="Arial"/>
              </a:defRPr>
            </a:pPr>
            <a:endParaRPr/>
          </a:p>
        </p:txBody>
      </p:sp>
      <p:pic>
        <p:nvPicPr>
          <p:cNvPr id="240" name="image4.png" descr="C:\Users\Sadiq Zaufer\Desktop\ODesk\shopping-bag.png"/>
          <p:cNvPicPr/>
          <p:nvPr/>
        </p:nvPicPr>
        <p:blipFill>
          <a:blip r:embed="rId2">
            <a:extLst/>
          </a:blip>
          <a:stretch>
            <a:fillRect/>
          </a:stretch>
        </p:blipFill>
        <p:spPr>
          <a:xfrm>
            <a:off x="7996573" y="6227988"/>
            <a:ext cx="1147427" cy="637088"/>
          </a:xfrm>
          <a:prstGeom prst="rect">
            <a:avLst/>
          </a:prstGeom>
          <a:ln w="12700">
            <a:miter lim="400000"/>
          </a:ln>
        </p:spPr>
      </p:pic>
      <p:sp>
        <p:nvSpPr>
          <p:cNvPr id="241" name="Shape 241"/>
          <p:cNvSpPr>
            <a:spLocks noGrp="1"/>
          </p:cNvSpPr>
          <p:nvPr>
            <p:ph type="title"/>
          </p:nvPr>
        </p:nvSpPr>
        <p:spPr>
          <a:xfrm>
            <a:off x="422031" y="222961"/>
            <a:ext cx="8301048" cy="1285800"/>
          </a:xfrm>
          <a:prstGeom prst="rect">
            <a:avLst/>
          </a:prstGeom>
        </p:spPr>
        <p:txBody>
          <a:bodyPr lIns="0" tIns="0" rIns="0" bIns="0" anchor="t">
            <a:noAutofit/>
          </a:bodyPr>
          <a:lstStyle>
            <a:lvl1pPr defTabSz="778704">
              <a:defRPr sz="2000" b="1">
                <a:solidFill>
                  <a:srgbClr val="C00000"/>
                </a:solidFill>
              </a:defRPr>
            </a:lvl1pPr>
          </a:lstStyle>
          <a:p>
            <a:pPr lvl="0">
              <a:defRPr sz="1800" b="0">
                <a:solidFill>
                  <a:srgbClr val="000000"/>
                </a:solidFill>
              </a:defRPr>
            </a:pPr>
            <a:r>
              <a:rPr sz="2000" b="1">
                <a:solidFill>
                  <a:srgbClr val="C00000"/>
                </a:solidFill>
              </a:rPr>
              <a:t>Click to edit Master title style</a:t>
            </a:r>
          </a:p>
        </p:txBody>
      </p:sp>
      <p:sp>
        <p:nvSpPr>
          <p:cNvPr id="242" name="Shape 242"/>
          <p:cNvSpPr>
            <a:spLocks noGrp="1"/>
          </p:cNvSpPr>
          <p:nvPr>
            <p:ph type="body" idx="1"/>
          </p:nvPr>
        </p:nvSpPr>
        <p:spPr>
          <a:xfrm>
            <a:off x="422031" y="1508760"/>
            <a:ext cx="8305567" cy="5349241"/>
          </a:xfrm>
          <a:prstGeom prst="rect">
            <a:avLst/>
          </a:prstGeom>
        </p:spPr>
        <p:txBody>
          <a:bodyPr lIns="0" tIns="0" rIns="0" bIns="0">
            <a:noAutofit/>
          </a:bodyPr>
          <a:lstStyle>
            <a:lvl1pPr marL="0" indent="0" defTabSz="778704">
              <a:spcBef>
                <a:spcPts val="300"/>
              </a:spcBef>
              <a:buSzTx/>
              <a:buFontTx/>
              <a:buNone/>
              <a:defRPr sz="1400">
                <a:solidFill>
                  <a:srgbClr val="4D4D4D"/>
                </a:solidFill>
                <a:latin typeface="Arial Bold"/>
                <a:ea typeface="Arial Bold"/>
                <a:cs typeface="Arial Bold"/>
                <a:sym typeface="Arial Bold"/>
              </a:defRPr>
            </a:lvl1pPr>
            <a:lvl2pPr marL="389353" indent="-196209" defTabSz="778704">
              <a:spcBef>
                <a:spcPts val="300"/>
              </a:spcBef>
              <a:buFontTx/>
              <a:buChar char="•"/>
              <a:defRPr sz="1400">
                <a:solidFill>
                  <a:srgbClr val="4D4D4D"/>
                </a:solidFill>
                <a:latin typeface="Arial Bold"/>
                <a:ea typeface="Arial Bold"/>
                <a:cs typeface="Arial Bold"/>
                <a:sym typeface="Arial Bold"/>
              </a:defRPr>
            </a:lvl2pPr>
            <a:lvl3pPr marL="778704" indent="-196210" defTabSz="778704">
              <a:spcBef>
                <a:spcPts val="300"/>
              </a:spcBef>
              <a:buFontTx/>
              <a:buChar char="–"/>
              <a:defRPr sz="1400">
                <a:solidFill>
                  <a:srgbClr val="4D4D4D"/>
                </a:solidFill>
                <a:latin typeface="Arial Bold"/>
                <a:ea typeface="Arial Bold"/>
                <a:cs typeface="Arial Bold"/>
                <a:sym typeface="Arial Bold"/>
              </a:defRPr>
            </a:lvl3pPr>
            <a:lvl4pPr marL="1171122" indent="-199274" defTabSz="778704">
              <a:spcBef>
                <a:spcPts val="300"/>
              </a:spcBef>
              <a:buFontTx/>
              <a:defRPr sz="1400">
                <a:solidFill>
                  <a:srgbClr val="4D4D4D"/>
                </a:solidFill>
                <a:latin typeface="Arial Bold"/>
                <a:ea typeface="Arial Bold"/>
                <a:cs typeface="Arial Bold"/>
                <a:sym typeface="Arial Bold"/>
              </a:defRPr>
            </a:lvl4pPr>
            <a:lvl5pPr marL="1753617" indent="-196210" defTabSz="778704">
              <a:spcBef>
                <a:spcPts val="300"/>
              </a:spcBef>
              <a:buFontTx/>
              <a:buChar char="–"/>
              <a:defRPr sz="1400">
                <a:solidFill>
                  <a:srgbClr val="4D4D4D"/>
                </a:solidFill>
                <a:latin typeface="Arial Bold"/>
                <a:ea typeface="Arial Bold"/>
                <a:cs typeface="Arial Bold"/>
                <a:sym typeface="Arial Bold"/>
              </a:defRPr>
            </a:lvl5pPr>
          </a:lstStyle>
          <a:p>
            <a:pPr lvl="0">
              <a:defRPr sz="1800">
                <a:solidFill>
                  <a:srgbClr val="000000"/>
                </a:solidFill>
              </a:defRPr>
            </a:pPr>
            <a:r>
              <a:rPr sz="1400">
                <a:solidFill>
                  <a:srgbClr val="4D4D4D"/>
                </a:solidFill>
              </a:rPr>
              <a:t>Click to edit Master text styles</a:t>
            </a:r>
          </a:p>
          <a:p>
            <a:pPr lvl="1">
              <a:defRPr sz="1800">
                <a:solidFill>
                  <a:srgbClr val="000000"/>
                </a:solidFill>
              </a:defRPr>
            </a:pPr>
            <a:r>
              <a:rPr sz="1400">
                <a:solidFill>
                  <a:srgbClr val="4D4D4D"/>
                </a:solidFill>
              </a:rPr>
              <a:t>Second level</a:t>
            </a:r>
          </a:p>
          <a:p>
            <a:pPr lvl="2">
              <a:defRPr sz="1800">
                <a:solidFill>
                  <a:srgbClr val="000000"/>
                </a:solidFill>
              </a:defRPr>
            </a:pPr>
            <a:r>
              <a:rPr sz="1400">
                <a:solidFill>
                  <a:srgbClr val="4D4D4D"/>
                </a:solidFill>
              </a:rPr>
              <a:t>Third level</a:t>
            </a:r>
          </a:p>
          <a:p>
            <a:pPr lvl="3">
              <a:defRPr sz="1800">
                <a:solidFill>
                  <a:srgbClr val="000000"/>
                </a:solidFill>
              </a:defRPr>
            </a:pPr>
            <a:r>
              <a:rPr sz="1400">
                <a:solidFill>
                  <a:srgbClr val="4D4D4D"/>
                </a:solidFill>
              </a:rPr>
              <a:t>Fourth level</a:t>
            </a:r>
          </a:p>
          <a:p>
            <a:pPr lvl="4">
              <a:defRPr sz="1800">
                <a:solidFill>
                  <a:srgbClr val="000000"/>
                </a:solidFill>
              </a:defRPr>
            </a:pPr>
            <a:r>
              <a:rPr sz="1400">
                <a:solidFill>
                  <a:srgbClr val="4D4D4D"/>
                </a:solidFill>
              </a:rPr>
              <a:t>Fifth level</a:t>
            </a:r>
          </a:p>
        </p:txBody>
      </p:sp>
    </p:spTree>
  </p:cSld>
  <p:clrMapOvr>
    <a:masterClrMapping/>
  </p:clrMapOvr>
  <p:transition xmlns:p14="http://schemas.microsoft.com/office/powerpoint/2010/mai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44" name="Shape 244"/>
          <p:cNvSpPr/>
          <p:nvPr/>
        </p:nvSpPr>
        <p:spPr>
          <a:xfrm>
            <a:off x="0" y="6203736"/>
            <a:ext cx="9144000" cy="655229"/>
          </a:xfrm>
          <a:prstGeom prst="rect">
            <a:avLst/>
          </a:prstGeom>
          <a:solidFill/>
          <a:ln w="12700">
            <a:miter lim="400000"/>
          </a:ln>
        </p:spPr>
        <p:txBody>
          <a:bodyPr lIns="0" tIns="0" rIns="0" bIns="0" anchor="ctr"/>
          <a:lstStyle/>
          <a:p>
            <a:pPr lvl="0" algn="ctr" defTabSz="778704">
              <a:defRPr sz="1400">
                <a:latin typeface="Arial"/>
                <a:ea typeface="Arial"/>
                <a:cs typeface="Arial"/>
                <a:sym typeface="Arial"/>
              </a:defRPr>
            </a:pPr>
            <a:endParaRPr/>
          </a:p>
        </p:txBody>
      </p:sp>
      <p:pic>
        <p:nvPicPr>
          <p:cNvPr id="245" name="image4.png" descr="C:\Users\Sadiq Zaufer\Desktop\ODesk\shopping-bag.png"/>
          <p:cNvPicPr/>
          <p:nvPr/>
        </p:nvPicPr>
        <p:blipFill>
          <a:blip r:embed="rId2">
            <a:extLst/>
          </a:blip>
          <a:stretch>
            <a:fillRect/>
          </a:stretch>
        </p:blipFill>
        <p:spPr>
          <a:xfrm>
            <a:off x="2742" y="6227988"/>
            <a:ext cx="1147426" cy="637088"/>
          </a:xfrm>
          <a:prstGeom prst="rect">
            <a:avLst/>
          </a:prstGeom>
          <a:ln w="12700">
            <a:miter lim="400000"/>
          </a:ln>
        </p:spPr>
      </p:pic>
      <p:pic>
        <p:nvPicPr>
          <p:cNvPr id="246" name="image4.png" descr="C:\Users\Sadiq Zaufer\Desktop\ODesk\shopping-bag.png"/>
          <p:cNvPicPr/>
          <p:nvPr/>
        </p:nvPicPr>
        <p:blipFill>
          <a:blip r:embed="rId2">
            <a:extLst/>
          </a:blip>
          <a:stretch>
            <a:fillRect/>
          </a:stretch>
        </p:blipFill>
        <p:spPr>
          <a:xfrm>
            <a:off x="1144721" y="6227988"/>
            <a:ext cx="1147427" cy="637088"/>
          </a:xfrm>
          <a:prstGeom prst="rect">
            <a:avLst/>
          </a:prstGeom>
          <a:ln w="12700">
            <a:miter lim="400000"/>
          </a:ln>
        </p:spPr>
      </p:pic>
      <p:pic>
        <p:nvPicPr>
          <p:cNvPr id="247" name="image4.png" descr="C:\Users\Sadiq Zaufer\Desktop\ODesk\shopping-bag.png"/>
          <p:cNvPicPr/>
          <p:nvPr/>
        </p:nvPicPr>
        <p:blipFill>
          <a:blip r:embed="rId2">
            <a:extLst/>
          </a:blip>
          <a:stretch>
            <a:fillRect/>
          </a:stretch>
        </p:blipFill>
        <p:spPr>
          <a:xfrm>
            <a:off x="2286692" y="6227988"/>
            <a:ext cx="1147427" cy="637088"/>
          </a:xfrm>
          <a:prstGeom prst="rect">
            <a:avLst/>
          </a:prstGeom>
          <a:ln w="12700">
            <a:miter lim="400000"/>
          </a:ln>
        </p:spPr>
      </p:pic>
      <p:pic>
        <p:nvPicPr>
          <p:cNvPr id="248" name="image4.png" descr="C:\Users\Sadiq Zaufer\Desktop\ODesk\shopping-bag.png"/>
          <p:cNvPicPr/>
          <p:nvPr/>
        </p:nvPicPr>
        <p:blipFill>
          <a:blip r:embed="rId2">
            <a:extLst/>
          </a:blip>
          <a:stretch>
            <a:fillRect/>
          </a:stretch>
        </p:blipFill>
        <p:spPr>
          <a:xfrm>
            <a:off x="3428672" y="6227988"/>
            <a:ext cx="1147427" cy="637088"/>
          </a:xfrm>
          <a:prstGeom prst="rect">
            <a:avLst/>
          </a:prstGeom>
          <a:ln w="12700">
            <a:miter lim="400000"/>
          </a:ln>
        </p:spPr>
      </p:pic>
      <p:pic>
        <p:nvPicPr>
          <p:cNvPr id="249" name="image4.png" descr="C:\Users\Sadiq Zaufer\Desktop\ODesk\shopping-bag.png"/>
          <p:cNvPicPr/>
          <p:nvPr/>
        </p:nvPicPr>
        <p:blipFill>
          <a:blip r:embed="rId2">
            <a:extLst/>
          </a:blip>
          <a:stretch>
            <a:fillRect/>
          </a:stretch>
        </p:blipFill>
        <p:spPr>
          <a:xfrm>
            <a:off x="4570645" y="6227988"/>
            <a:ext cx="1147427" cy="637088"/>
          </a:xfrm>
          <a:prstGeom prst="rect">
            <a:avLst/>
          </a:prstGeom>
          <a:ln w="12700">
            <a:miter lim="400000"/>
          </a:ln>
        </p:spPr>
      </p:pic>
      <p:pic>
        <p:nvPicPr>
          <p:cNvPr id="250" name="image4.png" descr="C:\Users\Sadiq Zaufer\Desktop\ODesk\shopping-bag.png"/>
          <p:cNvPicPr/>
          <p:nvPr/>
        </p:nvPicPr>
        <p:blipFill>
          <a:blip r:embed="rId2">
            <a:extLst/>
          </a:blip>
          <a:stretch>
            <a:fillRect/>
          </a:stretch>
        </p:blipFill>
        <p:spPr>
          <a:xfrm>
            <a:off x="5712621" y="6227988"/>
            <a:ext cx="1147427" cy="637088"/>
          </a:xfrm>
          <a:prstGeom prst="rect">
            <a:avLst/>
          </a:prstGeom>
          <a:ln w="12700">
            <a:miter lim="400000"/>
          </a:ln>
        </p:spPr>
      </p:pic>
      <p:pic>
        <p:nvPicPr>
          <p:cNvPr id="251" name="image4.png" descr="C:\Users\Sadiq Zaufer\Desktop\ODesk\shopping-bag.png"/>
          <p:cNvPicPr/>
          <p:nvPr/>
        </p:nvPicPr>
        <p:blipFill>
          <a:blip r:embed="rId2">
            <a:extLst/>
          </a:blip>
          <a:stretch>
            <a:fillRect/>
          </a:stretch>
        </p:blipFill>
        <p:spPr>
          <a:xfrm>
            <a:off x="6854601" y="6227988"/>
            <a:ext cx="1147427" cy="637088"/>
          </a:xfrm>
          <a:prstGeom prst="rect">
            <a:avLst/>
          </a:prstGeom>
          <a:ln w="12700">
            <a:miter lim="400000"/>
          </a:ln>
        </p:spPr>
      </p:pic>
      <p:sp>
        <p:nvSpPr>
          <p:cNvPr id="252" name="Shape 252"/>
          <p:cNvSpPr/>
          <p:nvPr/>
        </p:nvSpPr>
        <p:spPr>
          <a:xfrm>
            <a:off x="8" y="0"/>
            <a:ext cx="9140826" cy="132080"/>
          </a:xfrm>
          <a:prstGeom prst="rect">
            <a:avLst/>
          </a:prstGeom>
          <a:solidFill>
            <a:srgbClr val="FF0000"/>
          </a:solidFill>
          <a:ln w="12700">
            <a:miter lim="400000"/>
          </a:ln>
        </p:spPr>
        <p:txBody>
          <a:bodyPr lIns="0" tIns="0" rIns="0" bIns="0" anchor="ctr"/>
          <a:lstStyle/>
          <a:p>
            <a:pPr lvl="0" algn="ctr" defTabSz="778704">
              <a:defRPr sz="1400">
                <a:latin typeface="Arial"/>
                <a:ea typeface="Arial"/>
                <a:cs typeface="Arial"/>
                <a:sym typeface="Arial"/>
              </a:defRPr>
            </a:pPr>
            <a:endParaRPr/>
          </a:p>
        </p:txBody>
      </p:sp>
      <p:sp>
        <p:nvSpPr>
          <p:cNvPr id="253" name="Shape 253"/>
          <p:cNvSpPr/>
          <p:nvPr/>
        </p:nvSpPr>
        <p:spPr>
          <a:xfrm>
            <a:off x="8" y="132091"/>
            <a:ext cx="9140826" cy="60959"/>
          </a:xfrm>
          <a:prstGeom prst="rect">
            <a:avLst/>
          </a:prstGeom>
          <a:solidFill>
            <a:srgbClr val="B2B2B2"/>
          </a:solidFill>
          <a:ln w="12700">
            <a:miter lim="400000"/>
          </a:ln>
        </p:spPr>
        <p:txBody>
          <a:bodyPr lIns="0" tIns="0" rIns="0" bIns="0" anchor="ctr"/>
          <a:lstStyle/>
          <a:p>
            <a:pPr lvl="0" algn="ctr" defTabSz="778704">
              <a:defRPr sz="1400">
                <a:latin typeface="Arial"/>
                <a:ea typeface="Arial"/>
                <a:cs typeface="Arial"/>
                <a:sym typeface="Arial"/>
              </a:defRPr>
            </a:pPr>
            <a:endParaRPr/>
          </a:p>
        </p:txBody>
      </p:sp>
      <p:pic>
        <p:nvPicPr>
          <p:cNvPr id="254" name="image4.png" descr="C:\Users\Sadiq Zaufer\Desktop\ODesk\shopping-bag.png"/>
          <p:cNvPicPr/>
          <p:nvPr/>
        </p:nvPicPr>
        <p:blipFill>
          <a:blip r:embed="rId2">
            <a:extLst/>
          </a:blip>
          <a:stretch>
            <a:fillRect/>
          </a:stretch>
        </p:blipFill>
        <p:spPr>
          <a:xfrm>
            <a:off x="7996573" y="6227988"/>
            <a:ext cx="1147427" cy="637088"/>
          </a:xfrm>
          <a:prstGeom prst="rect">
            <a:avLst/>
          </a:prstGeom>
          <a:ln w="12700">
            <a:miter lim="400000"/>
          </a:ln>
        </p:spPr>
      </p:pic>
      <p:pic>
        <p:nvPicPr>
          <p:cNvPr id="255" name="image5.png" descr="C:\Users\Sadiq Zaufer\Desktop\ODesk\016_HD_Background1.png"/>
          <p:cNvPicPr/>
          <p:nvPr/>
        </p:nvPicPr>
        <p:blipFill>
          <a:blip r:embed="rId3">
            <a:extLst/>
          </a:blip>
          <a:stretch>
            <a:fillRect/>
          </a:stretch>
        </p:blipFill>
        <p:spPr>
          <a:xfrm>
            <a:off x="3177" y="4244"/>
            <a:ext cx="9140826" cy="6853767"/>
          </a:xfrm>
          <a:prstGeom prst="rect">
            <a:avLst/>
          </a:prstGeom>
          <a:ln w="12700">
            <a:miter lim="400000"/>
          </a:ln>
        </p:spPr>
      </p:pic>
    </p:spTree>
  </p:cSld>
  <p:clrMapOvr>
    <a:masterClrMapping/>
  </p:clrMapOvr>
  <p:transition xmlns:p14="http://schemas.microsoft.com/office/powerpoint/2010/mai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57" name="Shape 257"/>
          <p:cNvSpPr/>
          <p:nvPr/>
        </p:nvSpPr>
        <p:spPr>
          <a:xfrm>
            <a:off x="0" y="6203793"/>
            <a:ext cx="9144000" cy="655230"/>
          </a:xfrm>
          <a:prstGeom prst="rect">
            <a:avLst/>
          </a:prstGeom>
          <a:solidFill/>
          <a:ln w="12700">
            <a:miter lim="400000"/>
          </a:ln>
        </p:spPr>
        <p:txBody>
          <a:bodyPr lIns="0" tIns="0" rIns="0" bIns="0" anchor="ctr"/>
          <a:lstStyle/>
          <a:p>
            <a:pPr lvl="0" algn="ctr" defTabSz="777622">
              <a:defRPr sz="1500">
                <a:latin typeface="Arial"/>
                <a:ea typeface="Arial"/>
                <a:cs typeface="Arial"/>
                <a:sym typeface="Arial"/>
              </a:defRPr>
            </a:pPr>
            <a:endParaRPr/>
          </a:p>
        </p:txBody>
      </p:sp>
      <p:pic>
        <p:nvPicPr>
          <p:cNvPr id="258" name="image4.png" descr="C:\Users\Sadiq Zaufer\Desktop\ODesk\shopping-bag.png"/>
          <p:cNvPicPr/>
          <p:nvPr/>
        </p:nvPicPr>
        <p:blipFill>
          <a:blip r:embed="rId2">
            <a:extLst/>
          </a:blip>
          <a:stretch>
            <a:fillRect/>
          </a:stretch>
        </p:blipFill>
        <p:spPr>
          <a:xfrm>
            <a:off x="2742" y="6228024"/>
            <a:ext cx="1147426" cy="637089"/>
          </a:xfrm>
          <a:prstGeom prst="rect">
            <a:avLst/>
          </a:prstGeom>
          <a:ln w="12700">
            <a:miter lim="400000"/>
          </a:ln>
        </p:spPr>
      </p:pic>
      <p:pic>
        <p:nvPicPr>
          <p:cNvPr id="259" name="image4.png" descr="C:\Users\Sadiq Zaufer\Desktop\ODesk\shopping-bag.png"/>
          <p:cNvPicPr/>
          <p:nvPr/>
        </p:nvPicPr>
        <p:blipFill>
          <a:blip r:embed="rId2">
            <a:extLst/>
          </a:blip>
          <a:stretch>
            <a:fillRect/>
          </a:stretch>
        </p:blipFill>
        <p:spPr>
          <a:xfrm>
            <a:off x="1144721" y="6228024"/>
            <a:ext cx="1147427" cy="637089"/>
          </a:xfrm>
          <a:prstGeom prst="rect">
            <a:avLst/>
          </a:prstGeom>
          <a:ln w="12700">
            <a:miter lim="400000"/>
          </a:ln>
        </p:spPr>
      </p:pic>
      <p:pic>
        <p:nvPicPr>
          <p:cNvPr id="260" name="image4.png" descr="C:\Users\Sadiq Zaufer\Desktop\ODesk\shopping-bag.png"/>
          <p:cNvPicPr/>
          <p:nvPr/>
        </p:nvPicPr>
        <p:blipFill>
          <a:blip r:embed="rId2">
            <a:extLst/>
          </a:blip>
          <a:stretch>
            <a:fillRect/>
          </a:stretch>
        </p:blipFill>
        <p:spPr>
          <a:xfrm>
            <a:off x="2286692" y="6228024"/>
            <a:ext cx="1147427" cy="637089"/>
          </a:xfrm>
          <a:prstGeom prst="rect">
            <a:avLst/>
          </a:prstGeom>
          <a:ln w="12700">
            <a:miter lim="400000"/>
          </a:ln>
        </p:spPr>
      </p:pic>
      <p:pic>
        <p:nvPicPr>
          <p:cNvPr id="261" name="image4.png" descr="C:\Users\Sadiq Zaufer\Desktop\ODesk\shopping-bag.png"/>
          <p:cNvPicPr/>
          <p:nvPr/>
        </p:nvPicPr>
        <p:blipFill>
          <a:blip r:embed="rId2">
            <a:extLst/>
          </a:blip>
          <a:stretch>
            <a:fillRect/>
          </a:stretch>
        </p:blipFill>
        <p:spPr>
          <a:xfrm>
            <a:off x="3428672" y="6228024"/>
            <a:ext cx="1147427" cy="637089"/>
          </a:xfrm>
          <a:prstGeom prst="rect">
            <a:avLst/>
          </a:prstGeom>
          <a:ln w="12700">
            <a:miter lim="400000"/>
          </a:ln>
        </p:spPr>
      </p:pic>
      <p:pic>
        <p:nvPicPr>
          <p:cNvPr id="262" name="image4.png" descr="C:\Users\Sadiq Zaufer\Desktop\ODesk\shopping-bag.png"/>
          <p:cNvPicPr/>
          <p:nvPr/>
        </p:nvPicPr>
        <p:blipFill>
          <a:blip r:embed="rId2">
            <a:extLst/>
          </a:blip>
          <a:stretch>
            <a:fillRect/>
          </a:stretch>
        </p:blipFill>
        <p:spPr>
          <a:xfrm>
            <a:off x="4570645" y="6228024"/>
            <a:ext cx="1147427" cy="637089"/>
          </a:xfrm>
          <a:prstGeom prst="rect">
            <a:avLst/>
          </a:prstGeom>
          <a:ln w="12700">
            <a:miter lim="400000"/>
          </a:ln>
        </p:spPr>
      </p:pic>
      <p:pic>
        <p:nvPicPr>
          <p:cNvPr id="263" name="image4.png" descr="C:\Users\Sadiq Zaufer\Desktop\ODesk\shopping-bag.png"/>
          <p:cNvPicPr/>
          <p:nvPr/>
        </p:nvPicPr>
        <p:blipFill>
          <a:blip r:embed="rId2">
            <a:extLst/>
          </a:blip>
          <a:stretch>
            <a:fillRect/>
          </a:stretch>
        </p:blipFill>
        <p:spPr>
          <a:xfrm>
            <a:off x="5712621" y="6228024"/>
            <a:ext cx="1147427" cy="637089"/>
          </a:xfrm>
          <a:prstGeom prst="rect">
            <a:avLst/>
          </a:prstGeom>
          <a:ln w="12700">
            <a:miter lim="400000"/>
          </a:ln>
        </p:spPr>
      </p:pic>
      <p:pic>
        <p:nvPicPr>
          <p:cNvPr id="264" name="image4.png" descr="C:\Users\Sadiq Zaufer\Desktop\ODesk\shopping-bag.png"/>
          <p:cNvPicPr/>
          <p:nvPr/>
        </p:nvPicPr>
        <p:blipFill>
          <a:blip r:embed="rId2">
            <a:extLst/>
          </a:blip>
          <a:stretch>
            <a:fillRect/>
          </a:stretch>
        </p:blipFill>
        <p:spPr>
          <a:xfrm>
            <a:off x="6854601" y="6228024"/>
            <a:ext cx="1147427" cy="637089"/>
          </a:xfrm>
          <a:prstGeom prst="rect">
            <a:avLst/>
          </a:prstGeom>
          <a:ln w="12700">
            <a:miter lim="400000"/>
          </a:ln>
        </p:spPr>
      </p:pic>
      <p:sp>
        <p:nvSpPr>
          <p:cNvPr id="265" name="Shape 265"/>
          <p:cNvSpPr/>
          <p:nvPr/>
        </p:nvSpPr>
        <p:spPr>
          <a:xfrm>
            <a:off x="3" y="46"/>
            <a:ext cx="9140826" cy="132080"/>
          </a:xfrm>
          <a:prstGeom prst="rect">
            <a:avLst/>
          </a:prstGeom>
          <a:solidFill>
            <a:srgbClr val="FF0000"/>
          </a:solidFill>
          <a:ln w="12700">
            <a:miter lim="400000"/>
          </a:ln>
        </p:spPr>
        <p:txBody>
          <a:bodyPr lIns="0" tIns="0" rIns="0" bIns="0" anchor="ctr"/>
          <a:lstStyle/>
          <a:p>
            <a:pPr lvl="0" algn="ctr" defTabSz="777622">
              <a:defRPr sz="1500">
                <a:latin typeface="Arial"/>
                <a:ea typeface="Arial"/>
                <a:cs typeface="Arial"/>
                <a:sym typeface="Arial"/>
              </a:defRPr>
            </a:pPr>
            <a:endParaRPr/>
          </a:p>
        </p:txBody>
      </p:sp>
      <p:sp>
        <p:nvSpPr>
          <p:cNvPr id="266" name="Shape 266"/>
          <p:cNvSpPr/>
          <p:nvPr/>
        </p:nvSpPr>
        <p:spPr>
          <a:xfrm>
            <a:off x="3" y="132137"/>
            <a:ext cx="9140826" cy="60959"/>
          </a:xfrm>
          <a:prstGeom prst="rect">
            <a:avLst/>
          </a:prstGeom>
          <a:solidFill>
            <a:srgbClr val="B2B2B2"/>
          </a:solidFill>
          <a:ln w="12700">
            <a:miter lim="400000"/>
          </a:ln>
        </p:spPr>
        <p:txBody>
          <a:bodyPr lIns="0" tIns="0" rIns="0" bIns="0" anchor="ctr"/>
          <a:lstStyle/>
          <a:p>
            <a:pPr lvl="0" algn="ctr" defTabSz="777622">
              <a:defRPr sz="1500">
                <a:latin typeface="Arial"/>
                <a:ea typeface="Arial"/>
                <a:cs typeface="Arial"/>
                <a:sym typeface="Arial"/>
              </a:defRPr>
            </a:pPr>
            <a:endParaRPr/>
          </a:p>
        </p:txBody>
      </p:sp>
      <p:pic>
        <p:nvPicPr>
          <p:cNvPr id="267" name="image4.png" descr="C:\Users\Sadiq Zaufer\Desktop\ODesk\shopping-bag.png"/>
          <p:cNvPicPr/>
          <p:nvPr/>
        </p:nvPicPr>
        <p:blipFill>
          <a:blip r:embed="rId2">
            <a:extLst/>
          </a:blip>
          <a:stretch>
            <a:fillRect/>
          </a:stretch>
        </p:blipFill>
        <p:spPr>
          <a:xfrm>
            <a:off x="7996573" y="6228024"/>
            <a:ext cx="1147427" cy="637089"/>
          </a:xfrm>
          <a:prstGeom prst="rect">
            <a:avLst/>
          </a:prstGeom>
          <a:ln w="12700">
            <a:miter lim="400000"/>
          </a:ln>
        </p:spPr>
      </p:pic>
      <p:sp>
        <p:nvSpPr>
          <p:cNvPr id="268" name="Shape 268"/>
          <p:cNvSpPr>
            <a:spLocks noGrp="1"/>
          </p:cNvSpPr>
          <p:nvPr>
            <p:ph type="title"/>
          </p:nvPr>
        </p:nvSpPr>
        <p:spPr>
          <a:xfrm>
            <a:off x="422031" y="222964"/>
            <a:ext cx="8301048" cy="1285797"/>
          </a:xfrm>
          <a:prstGeom prst="rect">
            <a:avLst/>
          </a:prstGeom>
        </p:spPr>
        <p:txBody>
          <a:bodyPr lIns="0" tIns="0" rIns="0" bIns="0" anchor="t">
            <a:noAutofit/>
          </a:bodyPr>
          <a:lstStyle>
            <a:lvl1pPr defTabSz="777622">
              <a:defRPr sz="2000" b="1">
                <a:solidFill>
                  <a:srgbClr val="C00000"/>
                </a:solidFill>
              </a:defRPr>
            </a:lvl1pPr>
          </a:lstStyle>
          <a:p>
            <a:pPr lvl="0">
              <a:defRPr sz="1800" b="0">
                <a:solidFill>
                  <a:srgbClr val="000000"/>
                </a:solidFill>
              </a:defRPr>
            </a:pPr>
            <a:r>
              <a:rPr sz="2000" b="1">
                <a:solidFill>
                  <a:srgbClr val="C00000"/>
                </a:solidFill>
              </a:rPr>
              <a:t>Click to edit Master title style</a:t>
            </a:r>
          </a:p>
        </p:txBody>
      </p:sp>
      <p:sp>
        <p:nvSpPr>
          <p:cNvPr id="269" name="Shape 269"/>
          <p:cNvSpPr>
            <a:spLocks noGrp="1"/>
          </p:cNvSpPr>
          <p:nvPr>
            <p:ph type="body" idx="1"/>
          </p:nvPr>
        </p:nvSpPr>
        <p:spPr>
          <a:xfrm>
            <a:off x="422031" y="1508760"/>
            <a:ext cx="8305567" cy="5349241"/>
          </a:xfrm>
          <a:prstGeom prst="rect">
            <a:avLst/>
          </a:prstGeom>
        </p:spPr>
        <p:txBody>
          <a:bodyPr lIns="0" tIns="0" rIns="0" bIns="0">
            <a:noAutofit/>
          </a:bodyPr>
          <a:lstStyle>
            <a:lvl1pPr marL="0" indent="0" defTabSz="777622">
              <a:spcBef>
                <a:spcPts val="300"/>
              </a:spcBef>
              <a:buSzTx/>
              <a:buFontTx/>
              <a:buNone/>
              <a:defRPr sz="1500">
                <a:solidFill>
                  <a:srgbClr val="4D4D4D"/>
                </a:solidFill>
                <a:latin typeface="Arial Bold"/>
                <a:ea typeface="Arial Bold"/>
                <a:cs typeface="Arial Bold"/>
                <a:sym typeface="Arial Bold"/>
              </a:defRPr>
            </a:lvl1pPr>
            <a:lvl2pPr marL="388816" indent="-195938" defTabSz="777622">
              <a:spcBef>
                <a:spcPts val="300"/>
              </a:spcBef>
              <a:buFontTx/>
              <a:buChar char="•"/>
              <a:defRPr sz="1500">
                <a:solidFill>
                  <a:srgbClr val="4D4D4D"/>
                </a:solidFill>
                <a:latin typeface="Arial Bold"/>
                <a:ea typeface="Arial Bold"/>
                <a:cs typeface="Arial Bold"/>
                <a:sym typeface="Arial Bold"/>
              </a:defRPr>
            </a:lvl2pPr>
            <a:lvl3pPr marL="777622" indent="-195937" defTabSz="777622">
              <a:spcBef>
                <a:spcPts val="300"/>
              </a:spcBef>
              <a:buFontTx/>
              <a:buChar char="–"/>
              <a:defRPr sz="1500">
                <a:solidFill>
                  <a:srgbClr val="4D4D4D"/>
                </a:solidFill>
                <a:latin typeface="Arial Bold"/>
                <a:ea typeface="Arial Bold"/>
                <a:cs typeface="Arial Bold"/>
                <a:sym typeface="Arial Bold"/>
              </a:defRPr>
            </a:lvl3pPr>
            <a:lvl4pPr marL="1169542" indent="-199004" defTabSz="777622">
              <a:spcBef>
                <a:spcPts val="300"/>
              </a:spcBef>
              <a:buFontTx/>
              <a:defRPr sz="1500">
                <a:solidFill>
                  <a:srgbClr val="4D4D4D"/>
                </a:solidFill>
                <a:latin typeface="Arial Bold"/>
                <a:ea typeface="Arial Bold"/>
                <a:cs typeface="Arial Bold"/>
                <a:sym typeface="Arial Bold"/>
              </a:defRPr>
            </a:lvl4pPr>
            <a:lvl5pPr marL="1751252" indent="-195938" defTabSz="777622">
              <a:spcBef>
                <a:spcPts val="300"/>
              </a:spcBef>
              <a:buFontTx/>
              <a:buChar char="–"/>
              <a:defRPr sz="1500">
                <a:solidFill>
                  <a:srgbClr val="4D4D4D"/>
                </a:solidFill>
                <a:latin typeface="Arial Bold"/>
                <a:ea typeface="Arial Bold"/>
                <a:cs typeface="Arial Bold"/>
                <a:sym typeface="Arial Bold"/>
              </a:defRPr>
            </a:lvl5pPr>
          </a:lstStyle>
          <a:p>
            <a:pPr lvl="0">
              <a:defRPr sz="1800">
                <a:solidFill>
                  <a:srgbClr val="000000"/>
                </a:solidFill>
              </a:defRPr>
            </a:pPr>
            <a:r>
              <a:rPr sz="1500">
                <a:solidFill>
                  <a:srgbClr val="4D4D4D"/>
                </a:solidFill>
              </a:rPr>
              <a:t>Click to edit Master text styles</a:t>
            </a:r>
          </a:p>
          <a:p>
            <a:pPr lvl="1">
              <a:defRPr sz="1800">
                <a:solidFill>
                  <a:srgbClr val="000000"/>
                </a:solidFill>
              </a:defRPr>
            </a:pPr>
            <a:r>
              <a:rPr sz="1500">
                <a:solidFill>
                  <a:srgbClr val="4D4D4D"/>
                </a:solidFill>
              </a:rPr>
              <a:t>Second level</a:t>
            </a:r>
          </a:p>
          <a:p>
            <a:pPr lvl="2">
              <a:defRPr sz="1800">
                <a:solidFill>
                  <a:srgbClr val="000000"/>
                </a:solidFill>
              </a:defRPr>
            </a:pPr>
            <a:r>
              <a:rPr sz="1500">
                <a:solidFill>
                  <a:srgbClr val="4D4D4D"/>
                </a:solidFill>
              </a:rPr>
              <a:t>Third level</a:t>
            </a:r>
          </a:p>
          <a:p>
            <a:pPr lvl="3">
              <a:defRPr sz="1800">
                <a:solidFill>
                  <a:srgbClr val="000000"/>
                </a:solidFill>
              </a:defRPr>
            </a:pPr>
            <a:r>
              <a:rPr sz="1500">
                <a:solidFill>
                  <a:srgbClr val="4D4D4D"/>
                </a:solidFill>
              </a:rPr>
              <a:t>Fourth level</a:t>
            </a:r>
          </a:p>
          <a:p>
            <a:pPr lvl="4">
              <a:defRPr sz="1800">
                <a:solidFill>
                  <a:srgbClr val="000000"/>
                </a:solidFill>
              </a:defRPr>
            </a:pPr>
            <a:r>
              <a:rPr sz="1500">
                <a:solidFill>
                  <a:srgbClr val="4D4D4D"/>
                </a:solidFill>
              </a:rPr>
              <a:t>Fifth level</a:t>
            </a:r>
          </a:p>
        </p:txBody>
      </p:sp>
    </p:spTree>
  </p:cSld>
  <p:clrMapOvr>
    <a:masterClrMapping/>
  </p:clrMapOvr>
  <p:transition xmlns:p14="http://schemas.microsoft.com/office/powerpoint/2010/mai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71" name="Shape 271"/>
          <p:cNvSpPr/>
          <p:nvPr/>
        </p:nvSpPr>
        <p:spPr>
          <a:xfrm>
            <a:off x="0" y="6203793"/>
            <a:ext cx="9144000" cy="655230"/>
          </a:xfrm>
          <a:prstGeom prst="rect">
            <a:avLst/>
          </a:prstGeom>
          <a:solidFill/>
          <a:ln w="12700">
            <a:miter lim="400000"/>
          </a:ln>
        </p:spPr>
        <p:txBody>
          <a:bodyPr lIns="0" tIns="0" rIns="0" bIns="0" anchor="ctr"/>
          <a:lstStyle/>
          <a:p>
            <a:pPr lvl="0" algn="ctr" defTabSz="777622">
              <a:defRPr sz="1500">
                <a:latin typeface="Arial"/>
                <a:ea typeface="Arial"/>
                <a:cs typeface="Arial"/>
                <a:sym typeface="Arial"/>
              </a:defRPr>
            </a:pPr>
            <a:endParaRPr/>
          </a:p>
        </p:txBody>
      </p:sp>
      <p:pic>
        <p:nvPicPr>
          <p:cNvPr id="272" name="image4.png" descr="C:\Users\Sadiq Zaufer\Desktop\ODesk\shopping-bag.png"/>
          <p:cNvPicPr/>
          <p:nvPr/>
        </p:nvPicPr>
        <p:blipFill>
          <a:blip r:embed="rId2">
            <a:extLst/>
          </a:blip>
          <a:stretch>
            <a:fillRect/>
          </a:stretch>
        </p:blipFill>
        <p:spPr>
          <a:xfrm>
            <a:off x="2742" y="6228024"/>
            <a:ext cx="1147426" cy="637089"/>
          </a:xfrm>
          <a:prstGeom prst="rect">
            <a:avLst/>
          </a:prstGeom>
          <a:ln w="12700">
            <a:miter lim="400000"/>
          </a:ln>
        </p:spPr>
      </p:pic>
      <p:pic>
        <p:nvPicPr>
          <p:cNvPr id="273" name="image4.png" descr="C:\Users\Sadiq Zaufer\Desktop\ODesk\shopping-bag.png"/>
          <p:cNvPicPr/>
          <p:nvPr/>
        </p:nvPicPr>
        <p:blipFill>
          <a:blip r:embed="rId2">
            <a:extLst/>
          </a:blip>
          <a:stretch>
            <a:fillRect/>
          </a:stretch>
        </p:blipFill>
        <p:spPr>
          <a:xfrm>
            <a:off x="1144721" y="6228024"/>
            <a:ext cx="1147427" cy="637089"/>
          </a:xfrm>
          <a:prstGeom prst="rect">
            <a:avLst/>
          </a:prstGeom>
          <a:ln w="12700">
            <a:miter lim="400000"/>
          </a:ln>
        </p:spPr>
      </p:pic>
      <p:pic>
        <p:nvPicPr>
          <p:cNvPr id="274" name="image4.png" descr="C:\Users\Sadiq Zaufer\Desktop\ODesk\shopping-bag.png"/>
          <p:cNvPicPr/>
          <p:nvPr/>
        </p:nvPicPr>
        <p:blipFill>
          <a:blip r:embed="rId2">
            <a:extLst/>
          </a:blip>
          <a:stretch>
            <a:fillRect/>
          </a:stretch>
        </p:blipFill>
        <p:spPr>
          <a:xfrm>
            <a:off x="2286692" y="6228024"/>
            <a:ext cx="1147427" cy="637089"/>
          </a:xfrm>
          <a:prstGeom prst="rect">
            <a:avLst/>
          </a:prstGeom>
          <a:ln w="12700">
            <a:miter lim="400000"/>
          </a:ln>
        </p:spPr>
      </p:pic>
      <p:pic>
        <p:nvPicPr>
          <p:cNvPr id="275" name="image4.png" descr="C:\Users\Sadiq Zaufer\Desktop\ODesk\shopping-bag.png"/>
          <p:cNvPicPr/>
          <p:nvPr/>
        </p:nvPicPr>
        <p:blipFill>
          <a:blip r:embed="rId2">
            <a:extLst/>
          </a:blip>
          <a:stretch>
            <a:fillRect/>
          </a:stretch>
        </p:blipFill>
        <p:spPr>
          <a:xfrm>
            <a:off x="3428672" y="6228024"/>
            <a:ext cx="1147427" cy="637089"/>
          </a:xfrm>
          <a:prstGeom prst="rect">
            <a:avLst/>
          </a:prstGeom>
          <a:ln w="12700">
            <a:miter lim="400000"/>
          </a:ln>
        </p:spPr>
      </p:pic>
      <p:pic>
        <p:nvPicPr>
          <p:cNvPr id="276" name="image4.png" descr="C:\Users\Sadiq Zaufer\Desktop\ODesk\shopping-bag.png"/>
          <p:cNvPicPr/>
          <p:nvPr/>
        </p:nvPicPr>
        <p:blipFill>
          <a:blip r:embed="rId2">
            <a:extLst/>
          </a:blip>
          <a:stretch>
            <a:fillRect/>
          </a:stretch>
        </p:blipFill>
        <p:spPr>
          <a:xfrm>
            <a:off x="4570645" y="6228024"/>
            <a:ext cx="1147427" cy="637089"/>
          </a:xfrm>
          <a:prstGeom prst="rect">
            <a:avLst/>
          </a:prstGeom>
          <a:ln w="12700">
            <a:miter lim="400000"/>
          </a:ln>
        </p:spPr>
      </p:pic>
      <p:pic>
        <p:nvPicPr>
          <p:cNvPr id="277" name="image4.png" descr="C:\Users\Sadiq Zaufer\Desktop\ODesk\shopping-bag.png"/>
          <p:cNvPicPr/>
          <p:nvPr/>
        </p:nvPicPr>
        <p:blipFill>
          <a:blip r:embed="rId2">
            <a:extLst/>
          </a:blip>
          <a:stretch>
            <a:fillRect/>
          </a:stretch>
        </p:blipFill>
        <p:spPr>
          <a:xfrm>
            <a:off x="5712621" y="6228024"/>
            <a:ext cx="1147427" cy="637089"/>
          </a:xfrm>
          <a:prstGeom prst="rect">
            <a:avLst/>
          </a:prstGeom>
          <a:ln w="12700">
            <a:miter lim="400000"/>
          </a:ln>
        </p:spPr>
      </p:pic>
      <p:pic>
        <p:nvPicPr>
          <p:cNvPr id="278" name="image4.png" descr="C:\Users\Sadiq Zaufer\Desktop\ODesk\shopping-bag.png"/>
          <p:cNvPicPr/>
          <p:nvPr/>
        </p:nvPicPr>
        <p:blipFill>
          <a:blip r:embed="rId2">
            <a:extLst/>
          </a:blip>
          <a:stretch>
            <a:fillRect/>
          </a:stretch>
        </p:blipFill>
        <p:spPr>
          <a:xfrm>
            <a:off x="6854601" y="6228024"/>
            <a:ext cx="1147427" cy="637089"/>
          </a:xfrm>
          <a:prstGeom prst="rect">
            <a:avLst/>
          </a:prstGeom>
          <a:ln w="12700">
            <a:miter lim="400000"/>
          </a:ln>
        </p:spPr>
      </p:pic>
      <p:sp>
        <p:nvSpPr>
          <p:cNvPr id="279" name="Shape 279"/>
          <p:cNvSpPr/>
          <p:nvPr/>
        </p:nvSpPr>
        <p:spPr>
          <a:xfrm>
            <a:off x="3" y="46"/>
            <a:ext cx="9140826" cy="132080"/>
          </a:xfrm>
          <a:prstGeom prst="rect">
            <a:avLst/>
          </a:prstGeom>
          <a:solidFill>
            <a:srgbClr val="FF0000"/>
          </a:solidFill>
          <a:ln w="12700">
            <a:miter lim="400000"/>
          </a:ln>
        </p:spPr>
        <p:txBody>
          <a:bodyPr lIns="0" tIns="0" rIns="0" bIns="0" anchor="ctr"/>
          <a:lstStyle/>
          <a:p>
            <a:pPr lvl="0" algn="ctr" defTabSz="777622">
              <a:defRPr sz="1500">
                <a:latin typeface="Arial"/>
                <a:ea typeface="Arial"/>
                <a:cs typeface="Arial"/>
                <a:sym typeface="Arial"/>
              </a:defRPr>
            </a:pPr>
            <a:endParaRPr/>
          </a:p>
        </p:txBody>
      </p:sp>
      <p:sp>
        <p:nvSpPr>
          <p:cNvPr id="280" name="Shape 280"/>
          <p:cNvSpPr/>
          <p:nvPr/>
        </p:nvSpPr>
        <p:spPr>
          <a:xfrm>
            <a:off x="3" y="132137"/>
            <a:ext cx="9140826" cy="60959"/>
          </a:xfrm>
          <a:prstGeom prst="rect">
            <a:avLst/>
          </a:prstGeom>
          <a:solidFill>
            <a:srgbClr val="B2B2B2"/>
          </a:solidFill>
          <a:ln w="12700">
            <a:miter lim="400000"/>
          </a:ln>
        </p:spPr>
        <p:txBody>
          <a:bodyPr lIns="0" tIns="0" rIns="0" bIns="0" anchor="ctr"/>
          <a:lstStyle/>
          <a:p>
            <a:pPr lvl="0" algn="ctr" defTabSz="777622">
              <a:defRPr sz="1500">
                <a:latin typeface="Arial"/>
                <a:ea typeface="Arial"/>
                <a:cs typeface="Arial"/>
                <a:sym typeface="Arial"/>
              </a:defRPr>
            </a:pPr>
            <a:endParaRPr/>
          </a:p>
        </p:txBody>
      </p:sp>
      <p:pic>
        <p:nvPicPr>
          <p:cNvPr id="281" name="image4.png" descr="C:\Users\Sadiq Zaufer\Desktop\ODesk\shopping-bag.png"/>
          <p:cNvPicPr/>
          <p:nvPr/>
        </p:nvPicPr>
        <p:blipFill>
          <a:blip r:embed="rId2">
            <a:extLst/>
          </a:blip>
          <a:stretch>
            <a:fillRect/>
          </a:stretch>
        </p:blipFill>
        <p:spPr>
          <a:xfrm>
            <a:off x="7996573" y="6228024"/>
            <a:ext cx="1147427" cy="637089"/>
          </a:xfrm>
          <a:prstGeom prst="rect">
            <a:avLst/>
          </a:prstGeom>
          <a:ln w="12700">
            <a:miter lim="400000"/>
          </a:ln>
        </p:spPr>
      </p:pic>
      <p:pic>
        <p:nvPicPr>
          <p:cNvPr id="282" name="image5.png" descr="C:\Users\Sadiq Zaufer\Desktop\ODesk\016_HD_Background1.png"/>
          <p:cNvPicPr/>
          <p:nvPr/>
        </p:nvPicPr>
        <p:blipFill>
          <a:blip r:embed="rId3">
            <a:extLst/>
          </a:blip>
          <a:stretch>
            <a:fillRect/>
          </a:stretch>
        </p:blipFill>
        <p:spPr>
          <a:xfrm>
            <a:off x="3174" y="4245"/>
            <a:ext cx="9140826" cy="6853768"/>
          </a:xfrm>
          <a:prstGeom prst="rect">
            <a:avLst/>
          </a:prstGeom>
          <a:ln w="12700">
            <a:miter lim="400000"/>
          </a:ln>
        </p:spPr>
      </p:pic>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9" name="Shape 2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1" name="Shape 31"/>
          <p:cNvSpPr>
            <a:spLocks noGrp="1"/>
          </p:cNvSpPr>
          <p:nvPr>
            <p:ph type="title"/>
          </p:nvPr>
        </p:nvSpPr>
        <p:spPr>
          <a:xfrm>
            <a:off x="457200" y="0"/>
            <a:ext cx="3008314" cy="1435100"/>
          </a:xfrm>
          <a:prstGeom prst="rect">
            <a:avLst/>
          </a:prstGeom>
        </p:spPr>
        <p:txBody>
          <a:bodyPr anchor="b"/>
          <a:lstStyle>
            <a:lvl1pPr algn="l">
              <a:defRPr sz="2000" b="1"/>
            </a:lvl1pPr>
          </a:lstStyle>
          <a:p>
            <a:pPr lvl="0">
              <a:defRPr sz="1800" b="0"/>
            </a:pPr>
            <a:r>
              <a:rPr sz="2000" b="1"/>
              <a:t>Click to edit Master title style</a:t>
            </a:r>
          </a:p>
        </p:txBody>
      </p:sp>
      <p:sp>
        <p:nvSpPr>
          <p:cNvPr id="32" name="Shape 32"/>
          <p:cNvSpPr>
            <a:spLocks noGrp="1"/>
          </p:cNvSpPr>
          <p:nvPr>
            <p:ph type="body" idx="1"/>
          </p:nvPr>
        </p:nvSpPr>
        <p:spPr>
          <a:xfrm>
            <a:off x="3575050" y="273050"/>
            <a:ext cx="5111750" cy="6584950"/>
          </a:xfrm>
          <a:prstGeom prst="rect">
            <a:avLst/>
          </a:prstGeom>
        </p:spPr>
        <p:txBody>
          <a:bodyPr/>
          <a:lstStyle/>
          <a:p>
            <a:pPr lvl="0">
              <a:defRPr sz="1800"/>
            </a:pPr>
            <a:r>
              <a:rPr sz="3200"/>
              <a:t>Click to edit Master text styles</a:t>
            </a:r>
          </a:p>
          <a:p>
            <a:pPr lvl="1">
              <a:defRPr sz="1800"/>
            </a:pPr>
            <a:r>
              <a:rPr sz="3200"/>
              <a:t>Second level</a:t>
            </a:r>
          </a:p>
          <a:p>
            <a:pPr lvl="2">
              <a:defRPr sz="1800"/>
            </a:pPr>
            <a:r>
              <a:rPr sz="3200"/>
              <a:t>Third level</a:t>
            </a:r>
          </a:p>
          <a:p>
            <a:pPr lvl="3">
              <a:defRPr sz="1800"/>
            </a:pPr>
            <a:r>
              <a:rPr sz="3200"/>
              <a:t>Fourth level</a:t>
            </a:r>
          </a:p>
          <a:p>
            <a:pPr lvl="4">
              <a:defRPr sz="1800"/>
            </a:pPr>
            <a:r>
              <a:rPr sz="3200"/>
              <a:t>Fifth level</a:t>
            </a:r>
          </a:p>
        </p:txBody>
      </p:sp>
      <p:sp>
        <p:nvSpPr>
          <p:cNvPr id="33" name="Shape 33"/>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5" name="Shape 35"/>
          <p:cNvSpPr>
            <a:spLocks noGrp="1"/>
          </p:cNvSpPr>
          <p:nvPr>
            <p:ph type="title"/>
          </p:nvPr>
        </p:nvSpPr>
        <p:spPr>
          <a:xfrm>
            <a:off x="1792288" y="4800600"/>
            <a:ext cx="5486401" cy="566738"/>
          </a:xfrm>
          <a:prstGeom prst="rect">
            <a:avLst/>
          </a:prstGeom>
        </p:spPr>
        <p:txBody>
          <a:bodyPr anchor="b"/>
          <a:lstStyle>
            <a:lvl1pPr algn="l">
              <a:defRPr sz="2000" b="1"/>
            </a:lvl1pPr>
          </a:lstStyle>
          <a:p>
            <a:pPr lvl="0">
              <a:defRPr sz="1800" b="0"/>
            </a:pPr>
            <a:r>
              <a:rPr sz="2000" b="1"/>
              <a:t>Click to edit Master title style</a:t>
            </a:r>
          </a:p>
        </p:txBody>
      </p:sp>
      <p:sp>
        <p:nvSpPr>
          <p:cNvPr id="36" name="Shape 36"/>
          <p:cNvSpPr>
            <a:spLocks noGrp="1"/>
          </p:cNvSpPr>
          <p:nvPr>
            <p:ph type="body" idx="1"/>
          </p:nvPr>
        </p:nvSpPr>
        <p:spPr>
          <a:xfrm>
            <a:off x="1792288" y="5367337"/>
            <a:ext cx="5486401" cy="804863"/>
          </a:xfrm>
          <a:prstGeom prst="rect">
            <a:avLst/>
          </a:prstGeom>
        </p:spPr>
        <p:txBody>
          <a:bodyPr/>
          <a:lstStyle>
            <a:lvl1pPr marL="0" indent="0">
              <a:spcBef>
                <a:spcPts val="300"/>
              </a:spcBef>
              <a:buSzTx/>
              <a:buFontTx/>
              <a:buNone/>
              <a:defRPr sz="1400"/>
            </a:lvl1pPr>
          </a:lstStyle>
          <a:p>
            <a:pPr lvl="0">
              <a:defRPr sz="1800"/>
            </a:pPr>
            <a:r>
              <a:rPr sz="1400"/>
              <a:t>Click to edit Master text styles</a:t>
            </a:r>
          </a:p>
        </p:txBody>
      </p:sp>
      <p:sp>
        <p:nvSpPr>
          <p:cNvPr id="37" name="Shape 3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theme" Target="../theme/theme1.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6"/>
            <a:ext cx="8229600" cy="1508125"/>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p>
            <a:pPr lvl="0">
              <a:defRPr sz="1800"/>
            </a:pPr>
            <a:r>
              <a:rPr sz="4400"/>
              <a:t>Click to edit Master title style</a:t>
            </a:r>
          </a:p>
        </p:txBody>
      </p:sp>
      <p:sp>
        <p:nvSpPr>
          <p:cNvPr id="3" name="Shape 3"/>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pPr lvl="0">
              <a:defRPr sz="1800"/>
            </a:pPr>
            <a:r>
              <a:rPr sz="3200"/>
              <a:t>Click to edit Master text styles</a:t>
            </a:r>
          </a:p>
          <a:p>
            <a:pPr lvl="1">
              <a:defRPr sz="1800"/>
            </a:pPr>
            <a:r>
              <a:rPr sz="3200"/>
              <a:t>Second level</a:t>
            </a:r>
          </a:p>
          <a:p>
            <a:pPr lvl="2">
              <a:defRPr sz="1800"/>
            </a:pPr>
            <a:r>
              <a:rPr sz="3200"/>
              <a:t>Third level</a:t>
            </a:r>
          </a:p>
          <a:p>
            <a:pPr lvl="3">
              <a:defRPr sz="1800"/>
            </a:pPr>
            <a:r>
              <a:rPr sz="3200"/>
              <a:t>Fourth level</a:t>
            </a:r>
          </a:p>
          <a:p>
            <a:pPr lvl="4">
              <a:defRPr sz="1800"/>
            </a:pPr>
            <a:r>
              <a:rPr sz="3200"/>
              <a:t>Fifth level</a:t>
            </a:r>
          </a:p>
        </p:txBody>
      </p:sp>
      <p:sp>
        <p:nvSpPr>
          <p:cNvPr id="4" name="Shape 4"/>
          <p:cNvSpPr>
            <a:spLocks noGrp="1"/>
          </p:cNvSpPr>
          <p:nvPr>
            <p:ph type="sldNum" sz="quarter" idx="2"/>
          </p:nvPr>
        </p:nvSpPr>
        <p:spPr>
          <a:xfrm>
            <a:off x="6553200" y="6404292"/>
            <a:ext cx="2133600" cy="269241"/>
          </a:xfrm>
          <a:prstGeom prst="rect">
            <a:avLst/>
          </a:prstGeom>
          <a:ln w="12700">
            <a:miter lim="400000"/>
          </a:ln>
        </p:spPr>
        <p:txBody>
          <a:bodyPr lIns="45719" rIns="45719" anchor="ctr">
            <a:spAutoFit/>
          </a:bodyPr>
          <a:lstStyle>
            <a:lvl1pPr algn="r">
              <a:defRPr sz="1200">
                <a:solidFill>
                  <a:srgbClr val="888888"/>
                </a:solidFil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Lst>
  <p:transition xmlns:p14="http://schemas.microsoft.com/office/powerpoint/2010/main" spd="med"/>
  <p:txStyles>
    <p:titleStyle>
      <a:lvl1pPr algn="ctr" defTabSz="457200">
        <a:defRPr sz="4400">
          <a:latin typeface="Calibri"/>
          <a:ea typeface="Calibri"/>
          <a:cs typeface="Calibri"/>
          <a:sym typeface="Calibri"/>
        </a:defRPr>
      </a:lvl1pPr>
      <a:lvl2pPr algn="ctr" defTabSz="457200">
        <a:defRPr sz="4400">
          <a:latin typeface="Calibri"/>
          <a:ea typeface="Calibri"/>
          <a:cs typeface="Calibri"/>
          <a:sym typeface="Calibri"/>
        </a:defRPr>
      </a:lvl2pPr>
      <a:lvl3pPr algn="ctr" defTabSz="457200">
        <a:defRPr sz="4400">
          <a:latin typeface="Calibri"/>
          <a:ea typeface="Calibri"/>
          <a:cs typeface="Calibri"/>
          <a:sym typeface="Calibri"/>
        </a:defRPr>
      </a:lvl3pPr>
      <a:lvl4pPr algn="ctr" defTabSz="457200">
        <a:defRPr sz="4400">
          <a:latin typeface="Calibri"/>
          <a:ea typeface="Calibri"/>
          <a:cs typeface="Calibri"/>
          <a:sym typeface="Calibri"/>
        </a:defRPr>
      </a:lvl4pPr>
      <a:lvl5pPr algn="ctr" defTabSz="457200">
        <a:defRPr sz="4400">
          <a:latin typeface="Calibri"/>
          <a:ea typeface="Calibri"/>
          <a:cs typeface="Calibri"/>
          <a:sym typeface="Calibri"/>
        </a:defRPr>
      </a:lvl5pPr>
      <a:lvl6pPr algn="ctr" defTabSz="457200">
        <a:defRPr sz="4400">
          <a:latin typeface="Calibri"/>
          <a:ea typeface="Calibri"/>
          <a:cs typeface="Calibri"/>
          <a:sym typeface="Calibri"/>
        </a:defRPr>
      </a:lvl6pPr>
      <a:lvl7pPr algn="ctr" defTabSz="457200">
        <a:defRPr sz="4400">
          <a:latin typeface="Calibri"/>
          <a:ea typeface="Calibri"/>
          <a:cs typeface="Calibri"/>
          <a:sym typeface="Calibri"/>
        </a:defRPr>
      </a:lvl7pPr>
      <a:lvl8pPr algn="ctr" defTabSz="457200">
        <a:defRPr sz="4400">
          <a:latin typeface="Calibri"/>
          <a:ea typeface="Calibri"/>
          <a:cs typeface="Calibri"/>
          <a:sym typeface="Calibri"/>
        </a:defRPr>
      </a:lvl8pPr>
      <a:lvl9pPr algn="ctr" defTabSz="457200">
        <a:defRPr sz="4400">
          <a:latin typeface="Calibri"/>
          <a:ea typeface="Calibri"/>
          <a:cs typeface="Calibri"/>
          <a:sym typeface="Calibri"/>
        </a:defRPr>
      </a:lvl9pPr>
    </p:titleStyle>
    <p:bodyStyle>
      <a:lvl1pPr marL="342900" indent="-342900" defTabSz="457200">
        <a:spcBef>
          <a:spcPts val="700"/>
        </a:spcBef>
        <a:buSzPct val="100000"/>
        <a:buFont typeface="Arial"/>
        <a:buChar char="•"/>
        <a:defRPr sz="3200">
          <a:latin typeface="Calibri"/>
          <a:ea typeface="Calibri"/>
          <a:cs typeface="Calibri"/>
          <a:sym typeface="Calibri"/>
        </a:defRPr>
      </a:lvl1pPr>
      <a:lvl2pPr marL="783771" indent="-326571" defTabSz="457200">
        <a:spcBef>
          <a:spcPts val="700"/>
        </a:spcBef>
        <a:buSzPct val="100000"/>
        <a:buFont typeface="Arial"/>
        <a:buChar char="–"/>
        <a:defRPr sz="3200">
          <a:latin typeface="Calibri"/>
          <a:ea typeface="Calibri"/>
          <a:cs typeface="Calibri"/>
          <a:sym typeface="Calibri"/>
        </a:defRPr>
      </a:lvl2pPr>
      <a:lvl3pPr marL="1219200" indent="-304800" defTabSz="457200">
        <a:spcBef>
          <a:spcPts val="700"/>
        </a:spcBef>
        <a:buSzPct val="100000"/>
        <a:buFont typeface="Arial"/>
        <a:buChar char="•"/>
        <a:defRPr sz="3200">
          <a:latin typeface="Calibri"/>
          <a:ea typeface="Calibri"/>
          <a:cs typeface="Calibri"/>
          <a:sym typeface="Calibri"/>
        </a:defRPr>
      </a:lvl3pPr>
      <a:lvl4pPr marL="1737360" indent="-365760" defTabSz="457200">
        <a:spcBef>
          <a:spcPts val="700"/>
        </a:spcBef>
        <a:buSzPct val="100000"/>
        <a:buFont typeface="Arial"/>
        <a:buChar char="–"/>
        <a:defRPr sz="3200">
          <a:latin typeface="Calibri"/>
          <a:ea typeface="Calibri"/>
          <a:cs typeface="Calibri"/>
          <a:sym typeface="Calibri"/>
        </a:defRPr>
      </a:lvl4pPr>
      <a:lvl5pPr marL="2194560" indent="-365760" defTabSz="457200">
        <a:spcBef>
          <a:spcPts val="700"/>
        </a:spcBef>
        <a:buSzPct val="100000"/>
        <a:buFont typeface="Arial"/>
        <a:buChar char="»"/>
        <a:defRPr sz="3200">
          <a:latin typeface="Calibri"/>
          <a:ea typeface="Calibri"/>
          <a:cs typeface="Calibri"/>
          <a:sym typeface="Calibri"/>
        </a:defRPr>
      </a:lvl5pPr>
      <a:lvl6pPr marL="2651760" indent="-365760" defTabSz="457200">
        <a:spcBef>
          <a:spcPts val="700"/>
        </a:spcBef>
        <a:buSzPct val="100000"/>
        <a:buFont typeface="Arial"/>
        <a:buChar char="•"/>
        <a:defRPr sz="3200">
          <a:latin typeface="Calibri"/>
          <a:ea typeface="Calibri"/>
          <a:cs typeface="Calibri"/>
          <a:sym typeface="Calibri"/>
        </a:defRPr>
      </a:lvl6pPr>
      <a:lvl7pPr marL="3108960" indent="-365760" defTabSz="457200">
        <a:spcBef>
          <a:spcPts val="700"/>
        </a:spcBef>
        <a:buSzPct val="100000"/>
        <a:buFont typeface="Arial"/>
        <a:buChar char="•"/>
        <a:defRPr sz="3200">
          <a:latin typeface="Calibri"/>
          <a:ea typeface="Calibri"/>
          <a:cs typeface="Calibri"/>
          <a:sym typeface="Calibri"/>
        </a:defRPr>
      </a:lvl7pPr>
      <a:lvl8pPr marL="3566159" indent="-365759" defTabSz="457200">
        <a:spcBef>
          <a:spcPts val="700"/>
        </a:spcBef>
        <a:buSzPct val="100000"/>
        <a:buFont typeface="Arial"/>
        <a:buChar char="•"/>
        <a:defRPr sz="3200">
          <a:latin typeface="Calibri"/>
          <a:ea typeface="Calibri"/>
          <a:cs typeface="Calibri"/>
          <a:sym typeface="Calibri"/>
        </a:defRPr>
      </a:lvl8pPr>
      <a:lvl9pPr marL="4023359" indent="-365759" defTabSz="457200">
        <a:spcBef>
          <a:spcPts val="700"/>
        </a:spcBef>
        <a:buSzPct val="100000"/>
        <a:buFont typeface="Arial"/>
        <a:buChar char="•"/>
        <a:defRPr sz="3200">
          <a:latin typeface="Calibri"/>
          <a:ea typeface="Calibri"/>
          <a:cs typeface="Calibri"/>
          <a:sym typeface="Calibri"/>
        </a:defRPr>
      </a:lvl9pPr>
    </p:bodyStyle>
    <p:otherStyle>
      <a:lvl1pPr algn="r" defTabSz="457200">
        <a:defRPr sz="1200">
          <a:solidFill>
            <a:schemeClr val="tx1"/>
          </a:solidFill>
          <a:latin typeface="+mn-lt"/>
          <a:ea typeface="+mn-ea"/>
          <a:cs typeface="+mn-cs"/>
          <a:sym typeface="Calibri"/>
        </a:defRPr>
      </a:lvl1pPr>
      <a:lvl2pPr indent="457200" algn="r" defTabSz="457200">
        <a:defRPr sz="1200">
          <a:solidFill>
            <a:schemeClr val="tx1"/>
          </a:solidFill>
          <a:latin typeface="+mn-lt"/>
          <a:ea typeface="+mn-ea"/>
          <a:cs typeface="+mn-cs"/>
          <a:sym typeface="Calibri"/>
        </a:defRPr>
      </a:lvl2pPr>
      <a:lvl3pPr indent="914400" algn="r" defTabSz="457200">
        <a:defRPr sz="1200">
          <a:solidFill>
            <a:schemeClr val="tx1"/>
          </a:solidFill>
          <a:latin typeface="+mn-lt"/>
          <a:ea typeface="+mn-ea"/>
          <a:cs typeface="+mn-cs"/>
          <a:sym typeface="Calibri"/>
        </a:defRPr>
      </a:lvl3pPr>
      <a:lvl4pPr indent="1371600" algn="r" defTabSz="457200">
        <a:defRPr sz="1200">
          <a:solidFill>
            <a:schemeClr val="tx1"/>
          </a:solidFill>
          <a:latin typeface="+mn-lt"/>
          <a:ea typeface="+mn-ea"/>
          <a:cs typeface="+mn-cs"/>
          <a:sym typeface="Calibri"/>
        </a:defRPr>
      </a:lvl4pPr>
      <a:lvl5pPr indent="1828800" algn="r" defTabSz="457200">
        <a:defRPr sz="1200">
          <a:solidFill>
            <a:schemeClr val="tx1"/>
          </a:solidFill>
          <a:latin typeface="+mn-lt"/>
          <a:ea typeface="+mn-ea"/>
          <a:cs typeface="+mn-cs"/>
          <a:sym typeface="Calibri"/>
        </a:defRPr>
      </a:lvl5pPr>
      <a:lvl6pPr indent="2286000" algn="r" defTabSz="457200">
        <a:defRPr sz="1200">
          <a:solidFill>
            <a:schemeClr val="tx1"/>
          </a:solidFill>
          <a:latin typeface="+mn-lt"/>
          <a:ea typeface="+mn-ea"/>
          <a:cs typeface="+mn-cs"/>
          <a:sym typeface="Calibri"/>
        </a:defRPr>
      </a:lvl6pPr>
      <a:lvl7pPr indent="2743200" algn="r" defTabSz="457200">
        <a:defRPr sz="1200">
          <a:solidFill>
            <a:schemeClr val="tx1"/>
          </a:solidFill>
          <a:latin typeface="+mn-lt"/>
          <a:ea typeface="+mn-ea"/>
          <a:cs typeface="+mn-cs"/>
          <a:sym typeface="Calibri"/>
        </a:defRPr>
      </a:lvl7pPr>
      <a:lvl8pPr indent="3200400" algn="r" defTabSz="457200">
        <a:defRPr sz="1200">
          <a:solidFill>
            <a:schemeClr val="tx1"/>
          </a:solidFill>
          <a:latin typeface="+mn-lt"/>
          <a:ea typeface="+mn-ea"/>
          <a:cs typeface="+mn-cs"/>
          <a:sym typeface="Calibri"/>
        </a:defRPr>
      </a:lvl8pPr>
      <a:lvl9pPr indent="3657600" algn="r" defTabSz="457200">
        <a:defRPr sz="12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0" Type="http://schemas.openxmlformats.org/officeDocument/2006/relationships/image" Target="../media/image35.png"/><Relationship Id="rId21" Type="http://schemas.openxmlformats.org/officeDocument/2006/relationships/image" Target="../media/image36.png"/><Relationship Id="rId22" Type="http://schemas.openxmlformats.org/officeDocument/2006/relationships/image" Target="../media/image37.png"/><Relationship Id="rId23" Type="http://schemas.openxmlformats.org/officeDocument/2006/relationships/image" Target="../media/image38.png"/><Relationship Id="rId24" Type="http://schemas.openxmlformats.org/officeDocument/2006/relationships/image" Target="../media/image39.png"/><Relationship Id="rId25" Type="http://schemas.openxmlformats.org/officeDocument/2006/relationships/image" Target="../media/image40.png"/><Relationship Id="rId26" Type="http://schemas.openxmlformats.org/officeDocument/2006/relationships/image" Target="../media/image41.png"/><Relationship Id="rId27" Type="http://schemas.openxmlformats.org/officeDocument/2006/relationships/image" Target="../media/image42.png"/><Relationship Id="rId28" Type="http://schemas.openxmlformats.org/officeDocument/2006/relationships/image" Target="../media/image43.png"/><Relationship Id="rId29" Type="http://schemas.openxmlformats.org/officeDocument/2006/relationships/image" Target="../media/image44.png"/><Relationship Id="rId1" Type="http://schemas.openxmlformats.org/officeDocument/2006/relationships/slideLayout" Target="../slideLayouts/slideLayout24.xml"/><Relationship Id="rId2" Type="http://schemas.openxmlformats.org/officeDocument/2006/relationships/image" Target="../media/image17.jpe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30" Type="http://schemas.openxmlformats.org/officeDocument/2006/relationships/image" Target="../media/image45.png"/><Relationship Id="rId31" Type="http://schemas.openxmlformats.org/officeDocument/2006/relationships/image" Target="../media/image46.png"/><Relationship Id="rId32" Type="http://schemas.openxmlformats.org/officeDocument/2006/relationships/image" Target="../media/image47.png"/><Relationship Id="rId9" Type="http://schemas.openxmlformats.org/officeDocument/2006/relationships/image" Target="../media/image24.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jpeg"/><Relationship Id="rId33" Type="http://schemas.openxmlformats.org/officeDocument/2006/relationships/image" Target="../media/image48.png"/><Relationship Id="rId34" Type="http://schemas.openxmlformats.org/officeDocument/2006/relationships/image" Target="../media/image49.png"/><Relationship Id="rId35" Type="http://schemas.openxmlformats.org/officeDocument/2006/relationships/image" Target="../media/image50.png"/><Relationship Id="rId36" Type="http://schemas.openxmlformats.org/officeDocument/2006/relationships/image" Target="../media/image51.png"/><Relationship Id="rId10" Type="http://schemas.openxmlformats.org/officeDocument/2006/relationships/image" Target="../media/image25.png"/><Relationship Id="rId11" Type="http://schemas.openxmlformats.org/officeDocument/2006/relationships/image" Target="../media/image26.png"/><Relationship Id="rId12" Type="http://schemas.openxmlformats.org/officeDocument/2006/relationships/image" Target="../media/image27.png"/><Relationship Id="rId13" Type="http://schemas.openxmlformats.org/officeDocument/2006/relationships/image" Target="../media/image28.png"/><Relationship Id="rId14" Type="http://schemas.openxmlformats.org/officeDocument/2006/relationships/image" Target="../media/image29.png"/><Relationship Id="rId15" Type="http://schemas.openxmlformats.org/officeDocument/2006/relationships/image" Target="../media/image30.png"/><Relationship Id="rId16" Type="http://schemas.openxmlformats.org/officeDocument/2006/relationships/image" Target="../media/image31.png"/><Relationship Id="rId17" Type="http://schemas.openxmlformats.org/officeDocument/2006/relationships/image" Target="../media/image32.png"/><Relationship Id="rId18" Type="http://schemas.openxmlformats.org/officeDocument/2006/relationships/image" Target="../media/image33.png"/><Relationship Id="rId19"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2.png"/></Relationships>
</file>

<file path=ppt/slides/_rels/slide12.xml.rels><?xml version="1.0" encoding="UTF-8" standalone="yes"?>
<Relationships xmlns="http://schemas.openxmlformats.org/package/2006/relationships"><Relationship Id="rId20" Type="http://schemas.openxmlformats.org/officeDocument/2006/relationships/image" Target="../media/image71.png"/><Relationship Id="rId21" Type="http://schemas.openxmlformats.org/officeDocument/2006/relationships/image" Target="../media/image72.png"/><Relationship Id="rId22" Type="http://schemas.openxmlformats.org/officeDocument/2006/relationships/image" Target="../media/image73.png"/><Relationship Id="rId23" Type="http://schemas.openxmlformats.org/officeDocument/2006/relationships/image" Target="../media/image74.png"/><Relationship Id="rId24" Type="http://schemas.openxmlformats.org/officeDocument/2006/relationships/image" Target="../media/image75.png"/><Relationship Id="rId25" Type="http://schemas.openxmlformats.org/officeDocument/2006/relationships/image" Target="../media/image76.png"/><Relationship Id="rId26" Type="http://schemas.openxmlformats.org/officeDocument/2006/relationships/image" Target="../media/image77.png"/><Relationship Id="rId27" Type="http://schemas.openxmlformats.org/officeDocument/2006/relationships/image" Target="../media/image78.png"/><Relationship Id="rId28" Type="http://schemas.openxmlformats.org/officeDocument/2006/relationships/image" Target="../media/image79.png"/><Relationship Id="rId29" Type="http://schemas.openxmlformats.org/officeDocument/2006/relationships/image" Target="../media/image80.png"/><Relationship Id="rId1" Type="http://schemas.openxmlformats.org/officeDocument/2006/relationships/slideLayout" Target="../slideLayouts/slideLayout24.xml"/><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30" Type="http://schemas.openxmlformats.org/officeDocument/2006/relationships/image" Target="../media/image81.png"/><Relationship Id="rId31" Type="http://schemas.openxmlformats.org/officeDocument/2006/relationships/image" Target="../media/image82.png"/><Relationship Id="rId32" Type="http://schemas.openxmlformats.org/officeDocument/2006/relationships/image" Target="../media/image83.png"/><Relationship Id="rId9" Type="http://schemas.openxmlformats.org/officeDocument/2006/relationships/image" Target="../media/image60.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 Id="rId33" Type="http://schemas.openxmlformats.org/officeDocument/2006/relationships/image" Target="../media/image84.png"/><Relationship Id="rId34" Type="http://schemas.openxmlformats.org/officeDocument/2006/relationships/image" Target="../media/image85.png"/><Relationship Id="rId35" Type="http://schemas.openxmlformats.org/officeDocument/2006/relationships/image" Target="../media/image86.png"/><Relationship Id="rId36" Type="http://schemas.openxmlformats.org/officeDocument/2006/relationships/image" Target="../media/image87.png"/><Relationship Id="rId10" Type="http://schemas.openxmlformats.org/officeDocument/2006/relationships/image" Target="../media/image61.png"/><Relationship Id="rId11" Type="http://schemas.openxmlformats.org/officeDocument/2006/relationships/image" Target="../media/image62.png"/><Relationship Id="rId12" Type="http://schemas.openxmlformats.org/officeDocument/2006/relationships/image" Target="../media/image63.png"/><Relationship Id="rId13" Type="http://schemas.openxmlformats.org/officeDocument/2006/relationships/image" Target="../media/image64.png"/><Relationship Id="rId14" Type="http://schemas.openxmlformats.org/officeDocument/2006/relationships/image" Target="../media/image65.png"/><Relationship Id="rId15" Type="http://schemas.openxmlformats.org/officeDocument/2006/relationships/image" Target="../media/image66.png"/><Relationship Id="rId16" Type="http://schemas.openxmlformats.org/officeDocument/2006/relationships/image" Target="../media/image67.png"/><Relationship Id="rId17" Type="http://schemas.openxmlformats.org/officeDocument/2006/relationships/image" Target="../media/image68.jpeg"/><Relationship Id="rId18" Type="http://schemas.openxmlformats.org/officeDocument/2006/relationships/image" Target="../media/image69.png"/><Relationship Id="rId19" Type="http://schemas.openxmlformats.org/officeDocument/2006/relationships/image" Target="../media/image70.png"/></Relationships>
</file>

<file path=ppt/slides/_rels/slide13.xml.rels><?xml version="1.0" encoding="UTF-8" standalone="yes"?>
<Relationships xmlns="http://schemas.openxmlformats.org/package/2006/relationships"><Relationship Id="rId11" Type="http://schemas.openxmlformats.org/officeDocument/2006/relationships/image" Target="../media/image61.png"/><Relationship Id="rId12" Type="http://schemas.openxmlformats.org/officeDocument/2006/relationships/image" Target="../media/image62.png"/><Relationship Id="rId1" Type="http://schemas.openxmlformats.org/officeDocument/2006/relationships/slideLayout" Target="../slideLayouts/slideLayout24.xml"/><Relationship Id="rId2" Type="http://schemas.openxmlformats.org/officeDocument/2006/relationships/image" Target="../media/image53.png"/><Relationship Id="rId3" Type="http://schemas.openxmlformats.org/officeDocument/2006/relationships/image" Target="../media/image88.png"/><Relationship Id="rId4" Type="http://schemas.openxmlformats.org/officeDocument/2006/relationships/image" Target="../media/image63.png"/><Relationship Id="rId5" Type="http://schemas.openxmlformats.org/officeDocument/2006/relationships/image" Target="../media/image89.png"/><Relationship Id="rId6" Type="http://schemas.openxmlformats.org/officeDocument/2006/relationships/image" Target="../media/image20.png"/><Relationship Id="rId7" Type="http://schemas.openxmlformats.org/officeDocument/2006/relationships/image" Target="../media/image90.png"/><Relationship Id="rId8" Type="http://schemas.openxmlformats.org/officeDocument/2006/relationships/image" Target="../media/image22.png"/><Relationship Id="rId9" Type="http://schemas.openxmlformats.org/officeDocument/2006/relationships/image" Target="../media/image23.jpeg"/><Relationship Id="rId10" Type="http://schemas.openxmlformats.org/officeDocument/2006/relationships/image" Target="../media/image5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91.jpeg"/></Relationships>
</file>

<file path=ppt/slides/_rels/slide15.xml.rels><?xml version="1.0" encoding="UTF-8" standalone="yes"?>
<Relationships xmlns="http://schemas.openxmlformats.org/package/2006/relationships"><Relationship Id="rId20" Type="http://schemas.openxmlformats.org/officeDocument/2006/relationships/image" Target="../media/image110.png"/><Relationship Id="rId21" Type="http://schemas.openxmlformats.org/officeDocument/2006/relationships/image" Target="../media/image111.png"/><Relationship Id="rId22" Type="http://schemas.openxmlformats.org/officeDocument/2006/relationships/image" Target="../media/image112.png"/><Relationship Id="rId23" Type="http://schemas.openxmlformats.org/officeDocument/2006/relationships/image" Target="../media/image113.png"/><Relationship Id="rId24" Type="http://schemas.openxmlformats.org/officeDocument/2006/relationships/image" Target="../media/image114.jpeg"/><Relationship Id="rId25" Type="http://schemas.openxmlformats.org/officeDocument/2006/relationships/image" Target="../media/image115.jpeg"/><Relationship Id="rId26" Type="http://schemas.openxmlformats.org/officeDocument/2006/relationships/image" Target="../media/image116.jpeg"/><Relationship Id="rId27" Type="http://schemas.openxmlformats.org/officeDocument/2006/relationships/image" Target="../media/image117.png"/><Relationship Id="rId28" Type="http://schemas.openxmlformats.org/officeDocument/2006/relationships/image" Target="../media/image118.jpeg"/><Relationship Id="rId29" Type="http://schemas.openxmlformats.org/officeDocument/2006/relationships/image" Target="../media/image119.jpeg"/><Relationship Id="rId1" Type="http://schemas.openxmlformats.org/officeDocument/2006/relationships/slideLayout" Target="../slideLayouts/slideLayout24.xml"/><Relationship Id="rId2" Type="http://schemas.openxmlformats.org/officeDocument/2006/relationships/image" Target="../media/image92.jpeg"/><Relationship Id="rId3" Type="http://schemas.openxmlformats.org/officeDocument/2006/relationships/image" Target="../media/image93.jpeg"/><Relationship Id="rId4" Type="http://schemas.openxmlformats.org/officeDocument/2006/relationships/image" Target="../media/image94.jpeg"/><Relationship Id="rId5" Type="http://schemas.openxmlformats.org/officeDocument/2006/relationships/image" Target="../media/image95.jpeg"/><Relationship Id="rId30" Type="http://schemas.openxmlformats.org/officeDocument/2006/relationships/image" Target="../media/image120.png"/><Relationship Id="rId31" Type="http://schemas.openxmlformats.org/officeDocument/2006/relationships/image" Target="../media/image121.jpeg"/><Relationship Id="rId32" Type="http://schemas.openxmlformats.org/officeDocument/2006/relationships/image" Target="../media/image122.jpeg"/><Relationship Id="rId9" Type="http://schemas.openxmlformats.org/officeDocument/2006/relationships/image" Target="../media/image99.jpeg"/><Relationship Id="rId6" Type="http://schemas.openxmlformats.org/officeDocument/2006/relationships/image" Target="../media/image96.jpeg"/><Relationship Id="rId7" Type="http://schemas.openxmlformats.org/officeDocument/2006/relationships/image" Target="../media/image97.jpeg"/><Relationship Id="rId8" Type="http://schemas.openxmlformats.org/officeDocument/2006/relationships/image" Target="../media/image98.jpeg"/><Relationship Id="rId33" Type="http://schemas.openxmlformats.org/officeDocument/2006/relationships/image" Target="../media/image123.jpeg"/><Relationship Id="rId34" Type="http://schemas.openxmlformats.org/officeDocument/2006/relationships/image" Target="../media/image124.jpeg"/><Relationship Id="rId35" Type="http://schemas.openxmlformats.org/officeDocument/2006/relationships/image" Target="../media/image125.jpeg"/><Relationship Id="rId36" Type="http://schemas.openxmlformats.org/officeDocument/2006/relationships/image" Target="../media/image126.jpeg"/><Relationship Id="rId10" Type="http://schemas.openxmlformats.org/officeDocument/2006/relationships/image" Target="../media/image100.jpeg"/><Relationship Id="rId11" Type="http://schemas.openxmlformats.org/officeDocument/2006/relationships/image" Target="../media/image101.jpeg"/><Relationship Id="rId12" Type="http://schemas.openxmlformats.org/officeDocument/2006/relationships/image" Target="../media/image102.jpeg"/><Relationship Id="rId13" Type="http://schemas.openxmlformats.org/officeDocument/2006/relationships/image" Target="../media/image103.jpeg"/><Relationship Id="rId14" Type="http://schemas.openxmlformats.org/officeDocument/2006/relationships/image" Target="../media/image104.jpeg"/><Relationship Id="rId15" Type="http://schemas.openxmlformats.org/officeDocument/2006/relationships/image" Target="../media/image105.jpeg"/><Relationship Id="rId16" Type="http://schemas.openxmlformats.org/officeDocument/2006/relationships/image" Target="../media/image106.jpeg"/><Relationship Id="rId17" Type="http://schemas.openxmlformats.org/officeDocument/2006/relationships/image" Target="../media/image107.png"/><Relationship Id="rId18" Type="http://schemas.openxmlformats.org/officeDocument/2006/relationships/image" Target="../media/image108.jpeg"/><Relationship Id="rId19" Type="http://schemas.openxmlformats.org/officeDocument/2006/relationships/image" Target="../media/image10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27.jpeg"/></Relationships>
</file>

<file path=ppt/slides/_rels/slide17.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131.png"/><Relationship Id="rId6" Type="http://schemas.openxmlformats.org/officeDocument/2006/relationships/image" Target="../media/image132.png"/><Relationship Id="rId7" Type="http://schemas.openxmlformats.org/officeDocument/2006/relationships/image" Target="../media/image133.png"/><Relationship Id="rId8" Type="http://schemas.openxmlformats.org/officeDocument/2006/relationships/image" Target="../media/image134.png"/><Relationship Id="rId9" Type="http://schemas.openxmlformats.org/officeDocument/2006/relationships/image" Target="../media/image135.png"/><Relationship Id="rId10" Type="http://schemas.openxmlformats.org/officeDocument/2006/relationships/hyperlink" Target="http://unfranchise.com" TargetMode="External"/><Relationship Id="rId1" Type="http://schemas.openxmlformats.org/officeDocument/2006/relationships/slideLayout" Target="../slideLayouts/slideLayout24.xml"/><Relationship Id="rId2" Type="http://schemas.openxmlformats.org/officeDocument/2006/relationships/image" Target="../media/image12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3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3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3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27.jpe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50.png"/><Relationship Id="rId1" Type="http://schemas.openxmlformats.org/officeDocument/2006/relationships/slideLayout" Target="../slideLayouts/slideLayout24.xml"/><Relationship Id="rId2" Type="http://schemas.openxmlformats.org/officeDocument/2006/relationships/image" Target="../media/image1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3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3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137.png"/><Relationship Id="rId3" Type="http://schemas.openxmlformats.org/officeDocument/2006/relationships/image" Target="../media/image1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137.png"/><Relationship Id="rId3" Type="http://schemas.openxmlformats.org/officeDocument/2006/relationships/image" Target="../media/image1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137.png"/><Relationship Id="rId3" Type="http://schemas.openxmlformats.org/officeDocument/2006/relationships/image" Target="../media/image138.png"/></Relationships>
</file>

<file path=ppt/slides/_rels/slide33.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41.png"/><Relationship Id="rId5" Type="http://schemas.openxmlformats.org/officeDocument/2006/relationships/image" Target="../media/image142.png"/><Relationship Id="rId6" Type="http://schemas.openxmlformats.org/officeDocument/2006/relationships/image" Target="../media/image143.png"/><Relationship Id="rId7" Type="http://schemas.openxmlformats.org/officeDocument/2006/relationships/image" Target="../media/image144.png"/><Relationship Id="rId8" Type="http://schemas.openxmlformats.org/officeDocument/2006/relationships/image" Target="../media/image145.png"/><Relationship Id="rId9" Type="http://schemas.openxmlformats.org/officeDocument/2006/relationships/image" Target="../media/image146.png"/><Relationship Id="rId1" Type="http://schemas.openxmlformats.org/officeDocument/2006/relationships/slideLayout" Target="../slideLayouts/slideLayout62.xml"/><Relationship Id="rId2" Type="http://schemas.openxmlformats.org/officeDocument/2006/relationships/image" Target="../media/image139.jpeg"/></Relationships>
</file>

<file path=ppt/slides/_rels/slide34.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49.png"/><Relationship Id="rId5" Type="http://schemas.openxmlformats.org/officeDocument/2006/relationships/image" Target="../media/image150.png"/><Relationship Id="rId6" Type="http://schemas.openxmlformats.org/officeDocument/2006/relationships/image" Target="../media/image151.png"/><Relationship Id="rId7" Type="http://schemas.openxmlformats.org/officeDocument/2006/relationships/image" Target="../media/image152.png"/><Relationship Id="rId8" Type="http://schemas.openxmlformats.org/officeDocument/2006/relationships/image" Target="../media/image153.png"/><Relationship Id="rId9" Type="http://schemas.openxmlformats.org/officeDocument/2006/relationships/image" Target="../media/image154.png"/><Relationship Id="rId1" Type="http://schemas.openxmlformats.org/officeDocument/2006/relationships/slideLayout" Target="../slideLayouts/slideLayout56.xml"/><Relationship Id="rId2" Type="http://schemas.openxmlformats.org/officeDocument/2006/relationships/image" Target="../media/image1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24.xml"/><Relationship Id="rId2"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p:cNvSpPr>
          <p:nvPr>
            <p:ph type="title"/>
          </p:nvPr>
        </p:nvSpPr>
        <p:spPr>
          <a:xfrm>
            <a:off x="685800" y="2130425"/>
            <a:ext cx="7772400" cy="1470025"/>
          </a:xfrm>
          <a:prstGeom prst="rect">
            <a:avLst/>
          </a:prstGeom>
        </p:spPr>
        <p:txBody>
          <a:bodyPr/>
          <a:lstStyle/>
          <a:p>
            <a:pPr lvl="0">
              <a:defRPr sz="1800"/>
            </a:pPr>
            <a:r>
              <a:rPr sz="4400"/>
              <a:t>SA + SABP Introduction &amp; Overview to Leaders</a:t>
            </a:r>
          </a:p>
        </p:txBody>
      </p:sp>
      <p:sp>
        <p:nvSpPr>
          <p:cNvPr id="287" name="Shape 287"/>
          <p:cNvSpPr>
            <a:spLocks noGrp="1"/>
          </p:cNvSpPr>
          <p:nvPr>
            <p:ph type="body" idx="1"/>
          </p:nvPr>
        </p:nvSpPr>
        <p:spPr>
          <a:xfrm>
            <a:off x="1371600" y="3886200"/>
            <a:ext cx="6400800" cy="1752600"/>
          </a:xfrm>
          <a:prstGeom prst="rect">
            <a:avLst/>
          </a:prstGeom>
        </p:spPr>
        <p:txBody>
          <a:bodyPr/>
          <a:lstStyle/>
          <a:p>
            <a:pPr lvl="0">
              <a:lnSpc>
                <a:spcPct val="80000"/>
              </a:lnSpc>
              <a:spcBef>
                <a:spcPts val="600"/>
              </a:spcBef>
              <a:defRPr sz="1800">
                <a:solidFill>
                  <a:srgbClr val="000000"/>
                </a:solidFill>
              </a:defRPr>
            </a:pPr>
            <a:r>
              <a:rPr sz="2900">
                <a:solidFill>
                  <a:srgbClr val="888888"/>
                </a:solidFill>
              </a:rPr>
              <a:t>Training Leaders How to present and duplicate the SA and SABP</a:t>
            </a:r>
          </a:p>
          <a:p>
            <a:pPr lvl="0">
              <a:lnSpc>
                <a:spcPct val="80000"/>
              </a:lnSpc>
              <a:spcBef>
                <a:spcPts val="600"/>
              </a:spcBef>
              <a:defRPr sz="1800">
                <a:solidFill>
                  <a:srgbClr val="000000"/>
                </a:solidFill>
              </a:defRPr>
            </a:pPr>
            <a:r>
              <a:rPr sz="2900">
                <a:solidFill>
                  <a:srgbClr val="888888"/>
                </a:solidFill>
              </a:rPr>
              <a:t>Same as SA Economics +SABP Introduction and Overview to leaders</a:t>
            </a: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5" name="Shape 325"/>
          <p:cNvSpPr/>
          <p:nvPr/>
        </p:nvSpPr>
        <p:spPr>
          <a:xfrm>
            <a:off x="0" y="0"/>
            <a:ext cx="9144000" cy="6858000"/>
          </a:xfrm>
          <a:prstGeom prst="rect">
            <a:avLst/>
          </a:prstGeom>
          <a:solidFill>
            <a:srgbClr val="FFFFFF">
              <a:alpha val="64000"/>
            </a:srgbClr>
          </a:solidFill>
          <a:ln w="12700">
            <a:miter lim="400000"/>
          </a:ln>
        </p:spPr>
        <p:txBody>
          <a:bodyPr lIns="0" tIns="0" rIns="0" bIns="0" anchor="ctr"/>
          <a:lstStyle/>
          <a:p>
            <a:pPr lvl="0" algn="ctr" defTabSz="912519">
              <a:defRPr>
                <a:solidFill>
                  <a:srgbClr val="FFFFFF"/>
                </a:solidFill>
              </a:defRPr>
            </a:pPr>
            <a:endParaRPr/>
          </a:p>
        </p:txBody>
      </p:sp>
      <p:grpSp>
        <p:nvGrpSpPr>
          <p:cNvPr id="352" name="Group 352"/>
          <p:cNvGrpSpPr/>
          <p:nvPr/>
        </p:nvGrpSpPr>
        <p:grpSpPr>
          <a:xfrm>
            <a:off x="2589165" y="1904999"/>
            <a:ext cx="3769779" cy="3157443"/>
            <a:chOff x="0" y="0"/>
            <a:chExt cx="3769778" cy="3157441"/>
          </a:xfrm>
        </p:grpSpPr>
        <p:pic>
          <p:nvPicPr>
            <p:cNvPr id="326" name="image19.png"/>
            <p:cNvPicPr/>
            <p:nvPr/>
          </p:nvPicPr>
          <p:blipFill>
            <a:blip r:embed="rId3">
              <a:extLst/>
            </a:blip>
            <a:stretch>
              <a:fillRect/>
            </a:stretch>
          </p:blipFill>
          <p:spPr>
            <a:xfrm>
              <a:off x="2465486" y="1600541"/>
              <a:ext cx="1031692" cy="173891"/>
            </a:xfrm>
            <a:prstGeom prst="rect">
              <a:avLst/>
            </a:prstGeom>
            <a:ln w="12700" cap="flat">
              <a:noFill/>
              <a:miter lim="400000"/>
            </a:ln>
            <a:effectLst/>
          </p:spPr>
        </p:pic>
        <p:grpSp>
          <p:nvGrpSpPr>
            <p:cNvPr id="351" name="Group 351"/>
            <p:cNvGrpSpPr/>
            <p:nvPr/>
          </p:nvGrpSpPr>
          <p:grpSpPr>
            <a:xfrm>
              <a:off x="-1" y="0"/>
              <a:ext cx="3769780" cy="3157442"/>
              <a:chOff x="0" y="0"/>
              <a:chExt cx="3769778" cy="3157441"/>
            </a:xfrm>
          </p:grpSpPr>
          <p:pic>
            <p:nvPicPr>
              <p:cNvPr id="327" name="image20.png"/>
              <p:cNvPicPr/>
              <p:nvPr/>
            </p:nvPicPr>
            <p:blipFill>
              <a:blip r:embed="rId4">
                <a:extLst/>
              </a:blip>
              <a:stretch>
                <a:fillRect/>
              </a:stretch>
            </p:blipFill>
            <p:spPr>
              <a:xfrm>
                <a:off x="826269" y="18309"/>
                <a:ext cx="1031692" cy="224319"/>
              </a:xfrm>
              <a:prstGeom prst="rect">
                <a:avLst/>
              </a:prstGeom>
              <a:ln w="12700" cap="flat">
                <a:noFill/>
                <a:miter lim="400000"/>
              </a:ln>
              <a:effectLst/>
            </p:spPr>
          </p:pic>
          <p:pic>
            <p:nvPicPr>
              <p:cNvPr id="328" name="image21.png"/>
              <p:cNvPicPr/>
              <p:nvPr/>
            </p:nvPicPr>
            <p:blipFill>
              <a:blip r:embed="rId5">
                <a:extLst/>
              </a:blip>
              <a:stretch>
                <a:fillRect/>
              </a:stretch>
            </p:blipFill>
            <p:spPr>
              <a:xfrm>
                <a:off x="268889" y="411742"/>
                <a:ext cx="943918" cy="357550"/>
              </a:xfrm>
              <a:prstGeom prst="rect">
                <a:avLst/>
              </a:prstGeom>
              <a:ln w="12700" cap="flat">
                <a:noFill/>
                <a:miter lim="400000"/>
              </a:ln>
              <a:effectLst/>
            </p:spPr>
          </p:pic>
          <p:pic>
            <p:nvPicPr>
              <p:cNvPr id="329" name="image22.png"/>
              <p:cNvPicPr/>
              <p:nvPr/>
            </p:nvPicPr>
            <p:blipFill>
              <a:blip r:embed="rId6">
                <a:extLst/>
              </a:blip>
              <a:stretch>
                <a:fillRect/>
              </a:stretch>
            </p:blipFill>
            <p:spPr>
              <a:xfrm>
                <a:off x="181240" y="896131"/>
                <a:ext cx="971917" cy="244398"/>
              </a:xfrm>
              <a:prstGeom prst="rect">
                <a:avLst/>
              </a:prstGeom>
              <a:ln w="12700" cap="flat">
                <a:noFill/>
                <a:miter lim="400000"/>
              </a:ln>
              <a:effectLst/>
            </p:spPr>
          </p:pic>
          <p:pic>
            <p:nvPicPr>
              <p:cNvPr id="330" name="image23.png"/>
              <p:cNvPicPr/>
              <p:nvPr/>
            </p:nvPicPr>
            <p:blipFill>
              <a:blip r:embed="rId7">
                <a:extLst/>
              </a:blip>
              <a:stretch>
                <a:fillRect/>
              </a:stretch>
            </p:blipFill>
            <p:spPr>
              <a:xfrm>
                <a:off x="230057" y="1600541"/>
                <a:ext cx="905522" cy="225804"/>
              </a:xfrm>
              <a:prstGeom prst="rect">
                <a:avLst/>
              </a:prstGeom>
              <a:ln w="12700" cap="flat">
                <a:noFill/>
                <a:miter lim="400000"/>
              </a:ln>
              <a:effectLst/>
            </p:spPr>
          </p:pic>
          <p:pic>
            <p:nvPicPr>
              <p:cNvPr id="331" name="image24.jpg"/>
              <p:cNvPicPr/>
              <p:nvPr/>
            </p:nvPicPr>
            <p:blipFill>
              <a:blip r:embed="rId8">
                <a:extLst/>
              </a:blip>
              <a:stretch>
                <a:fillRect/>
              </a:stretch>
            </p:blipFill>
            <p:spPr>
              <a:xfrm>
                <a:off x="3166845" y="804820"/>
                <a:ext cx="361627" cy="340340"/>
              </a:xfrm>
              <a:prstGeom prst="rect">
                <a:avLst/>
              </a:prstGeom>
              <a:ln w="12700" cap="flat">
                <a:noFill/>
                <a:miter lim="400000"/>
              </a:ln>
              <a:effectLst/>
            </p:spPr>
          </p:pic>
          <p:pic>
            <p:nvPicPr>
              <p:cNvPr id="332" name="image25.png"/>
              <p:cNvPicPr/>
              <p:nvPr/>
            </p:nvPicPr>
            <p:blipFill>
              <a:blip r:embed="rId9">
                <a:extLst/>
              </a:blip>
              <a:stretch>
                <a:fillRect/>
              </a:stretch>
            </p:blipFill>
            <p:spPr>
              <a:xfrm>
                <a:off x="763644" y="1983782"/>
                <a:ext cx="1031692" cy="269698"/>
              </a:xfrm>
              <a:prstGeom prst="rect">
                <a:avLst/>
              </a:prstGeom>
              <a:ln w="12700" cap="flat">
                <a:noFill/>
                <a:miter lim="400000"/>
              </a:ln>
              <a:effectLst/>
            </p:spPr>
          </p:pic>
          <p:pic>
            <p:nvPicPr>
              <p:cNvPr id="333" name="image26.png"/>
              <p:cNvPicPr/>
              <p:nvPr/>
            </p:nvPicPr>
            <p:blipFill>
              <a:blip r:embed="rId10">
                <a:extLst/>
              </a:blip>
              <a:stretch>
                <a:fillRect/>
              </a:stretch>
            </p:blipFill>
            <p:spPr>
              <a:xfrm>
                <a:off x="1305283" y="502381"/>
                <a:ext cx="1089008" cy="234141"/>
              </a:xfrm>
              <a:prstGeom prst="rect">
                <a:avLst/>
              </a:prstGeom>
              <a:ln w="12700" cap="flat">
                <a:noFill/>
                <a:miter lim="400000"/>
              </a:ln>
              <a:effectLst/>
            </p:spPr>
          </p:pic>
          <p:pic>
            <p:nvPicPr>
              <p:cNvPr id="334" name="image27.png"/>
              <p:cNvPicPr/>
              <p:nvPr/>
            </p:nvPicPr>
            <p:blipFill>
              <a:blip r:embed="rId11">
                <a:extLst/>
              </a:blip>
              <a:stretch>
                <a:fillRect/>
              </a:stretch>
            </p:blipFill>
            <p:spPr>
              <a:xfrm>
                <a:off x="1646769" y="769291"/>
                <a:ext cx="964604" cy="414397"/>
              </a:xfrm>
              <a:prstGeom prst="rect">
                <a:avLst/>
              </a:prstGeom>
              <a:ln w="12700" cap="flat">
                <a:noFill/>
                <a:miter lim="400000"/>
              </a:ln>
              <a:effectLst/>
            </p:spPr>
          </p:pic>
          <p:pic>
            <p:nvPicPr>
              <p:cNvPr id="335" name="image28.png"/>
              <p:cNvPicPr/>
              <p:nvPr/>
            </p:nvPicPr>
            <p:blipFill>
              <a:blip r:embed="rId12">
                <a:extLst/>
              </a:blip>
              <a:stretch>
                <a:fillRect/>
              </a:stretch>
            </p:blipFill>
            <p:spPr>
              <a:xfrm>
                <a:off x="2840646" y="1183687"/>
                <a:ext cx="913842" cy="341759"/>
              </a:xfrm>
              <a:prstGeom prst="rect">
                <a:avLst/>
              </a:prstGeom>
              <a:ln w="12700" cap="flat">
                <a:noFill/>
                <a:miter lim="400000"/>
              </a:ln>
              <a:effectLst/>
            </p:spPr>
          </p:pic>
          <p:pic>
            <p:nvPicPr>
              <p:cNvPr id="336" name="image29.png"/>
              <p:cNvPicPr/>
              <p:nvPr/>
            </p:nvPicPr>
            <p:blipFill>
              <a:blip r:embed="rId13">
                <a:extLst/>
              </a:blip>
              <a:stretch>
                <a:fillRect/>
              </a:stretch>
            </p:blipFill>
            <p:spPr>
              <a:xfrm>
                <a:off x="3224575" y="1968306"/>
                <a:ext cx="545204" cy="300651"/>
              </a:xfrm>
              <a:prstGeom prst="rect">
                <a:avLst/>
              </a:prstGeom>
              <a:ln w="12700" cap="flat">
                <a:noFill/>
                <a:miter lim="400000"/>
              </a:ln>
              <a:effectLst/>
            </p:spPr>
          </p:pic>
          <p:pic>
            <p:nvPicPr>
              <p:cNvPr id="337" name="image30.png"/>
              <p:cNvPicPr/>
              <p:nvPr/>
            </p:nvPicPr>
            <p:blipFill>
              <a:blip r:embed="rId14">
                <a:extLst/>
              </a:blip>
              <a:stretch>
                <a:fillRect/>
              </a:stretch>
            </p:blipFill>
            <p:spPr>
              <a:xfrm>
                <a:off x="1311063" y="1326405"/>
                <a:ext cx="1424155" cy="137941"/>
              </a:xfrm>
              <a:prstGeom prst="rect">
                <a:avLst/>
              </a:prstGeom>
              <a:ln w="12700" cap="flat">
                <a:noFill/>
                <a:miter lim="400000"/>
              </a:ln>
              <a:effectLst/>
            </p:spPr>
          </p:pic>
          <p:pic>
            <p:nvPicPr>
              <p:cNvPr id="338" name="image31.png"/>
              <p:cNvPicPr/>
              <p:nvPr/>
            </p:nvPicPr>
            <p:blipFill>
              <a:blip r:embed="rId15">
                <a:extLst/>
              </a:blip>
              <a:stretch>
                <a:fillRect/>
              </a:stretch>
            </p:blipFill>
            <p:spPr>
              <a:xfrm>
                <a:off x="661116" y="2412744"/>
                <a:ext cx="597984" cy="325046"/>
              </a:xfrm>
              <a:prstGeom prst="rect">
                <a:avLst/>
              </a:prstGeom>
              <a:ln w="12700" cap="flat">
                <a:noFill/>
                <a:miter lim="400000"/>
              </a:ln>
              <a:effectLst/>
            </p:spPr>
          </p:pic>
          <p:pic>
            <p:nvPicPr>
              <p:cNvPr id="339" name="image32.png"/>
              <p:cNvPicPr/>
              <p:nvPr/>
            </p:nvPicPr>
            <p:blipFill>
              <a:blip r:embed="rId16">
                <a:extLst/>
              </a:blip>
              <a:stretch>
                <a:fillRect/>
              </a:stretch>
            </p:blipFill>
            <p:spPr>
              <a:xfrm>
                <a:off x="1261795" y="1620557"/>
                <a:ext cx="1056936" cy="236660"/>
              </a:xfrm>
              <a:prstGeom prst="rect">
                <a:avLst/>
              </a:prstGeom>
              <a:ln w="12700" cap="flat">
                <a:noFill/>
                <a:miter lim="400000"/>
              </a:ln>
              <a:effectLst/>
            </p:spPr>
          </p:pic>
          <p:pic>
            <p:nvPicPr>
              <p:cNvPr id="340" name="image33.png"/>
              <p:cNvPicPr/>
              <p:nvPr/>
            </p:nvPicPr>
            <p:blipFill>
              <a:blip r:embed="rId17">
                <a:extLst/>
              </a:blip>
              <a:srcRect t="19525" b="16919"/>
              <a:stretch>
                <a:fillRect/>
              </a:stretch>
            </p:blipFill>
            <p:spPr>
              <a:xfrm>
                <a:off x="1905970" y="1959740"/>
                <a:ext cx="1174982" cy="308858"/>
              </a:xfrm>
              <a:prstGeom prst="rect">
                <a:avLst/>
              </a:prstGeom>
              <a:ln w="12700" cap="flat">
                <a:noFill/>
                <a:miter lim="400000"/>
              </a:ln>
              <a:effectLst/>
            </p:spPr>
          </p:pic>
          <p:pic>
            <p:nvPicPr>
              <p:cNvPr id="341" name="image34.png"/>
              <p:cNvPicPr/>
              <p:nvPr/>
            </p:nvPicPr>
            <p:blipFill>
              <a:blip r:embed="rId18">
                <a:extLst/>
              </a:blip>
              <a:stretch>
                <a:fillRect/>
              </a:stretch>
            </p:blipFill>
            <p:spPr>
              <a:xfrm>
                <a:off x="2632601" y="808907"/>
                <a:ext cx="380003" cy="358152"/>
              </a:xfrm>
              <a:prstGeom prst="rect">
                <a:avLst/>
              </a:prstGeom>
              <a:ln w="12700" cap="flat">
                <a:noFill/>
                <a:miter lim="400000"/>
              </a:ln>
              <a:effectLst/>
            </p:spPr>
          </p:pic>
          <p:pic>
            <p:nvPicPr>
              <p:cNvPr id="342" name="image35.png"/>
              <p:cNvPicPr/>
              <p:nvPr/>
            </p:nvPicPr>
            <p:blipFill>
              <a:blip r:embed="rId19">
                <a:extLst/>
              </a:blip>
              <a:stretch>
                <a:fillRect/>
              </a:stretch>
            </p:blipFill>
            <p:spPr>
              <a:xfrm>
                <a:off x="61014" y="1967217"/>
                <a:ext cx="539389" cy="286263"/>
              </a:xfrm>
              <a:prstGeom prst="rect">
                <a:avLst/>
              </a:prstGeom>
              <a:ln w="12700" cap="flat">
                <a:noFill/>
                <a:miter lim="400000"/>
              </a:ln>
              <a:effectLst/>
            </p:spPr>
          </p:pic>
          <p:pic>
            <p:nvPicPr>
              <p:cNvPr id="343" name="image36.png"/>
              <p:cNvPicPr/>
              <p:nvPr/>
            </p:nvPicPr>
            <p:blipFill>
              <a:blip r:embed="rId20">
                <a:extLst/>
              </a:blip>
              <a:stretch>
                <a:fillRect/>
              </a:stretch>
            </p:blipFill>
            <p:spPr>
              <a:xfrm>
                <a:off x="1293115" y="831921"/>
                <a:ext cx="343841" cy="325046"/>
              </a:xfrm>
              <a:prstGeom prst="rect">
                <a:avLst/>
              </a:prstGeom>
              <a:ln w="12700" cap="flat">
                <a:noFill/>
                <a:miter lim="400000"/>
              </a:ln>
              <a:effectLst/>
            </p:spPr>
          </p:pic>
          <p:pic>
            <p:nvPicPr>
              <p:cNvPr id="344" name="image37.png"/>
              <p:cNvPicPr/>
              <p:nvPr/>
            </p:nvPicPr>
            <p:blipFill>
              <a:blip r:embed="rId21">
                <a:extLst/>
              </a:blip>
              <a:stretch>
                <a:fillRect/>
              </a:stretch>
            </p:blipFill>
            <p:spPr>
              <a:xfrm>
                <a:off x="-1" y="1275429"/>
                <a:ext cx="1203641" cy="254333"/>
              </a:xfrm>
              <a:prstGeom prst="rect">
                <a:avLst/>
              </a:prstGeom>
              <a:ln w="12700" cap="flat">
                <a:noFill/>
                <a:miter lim="400000"/>
              </a:ln>
              <a:effectLst/>
            </p:spPr>
          </p:pic>
          <p:pic>
            <p:nvPicPr>
              <p:cNvPr id="345" name="image38.png"/>
              <p:cNvPicPr/>
              <p:nvPr/>
            </p:nvPicPr>
            <p:blipFill>
              <a:blip r:embed="rId22">
                <a:extLst/>
              </a:blip>
              <a:stretch>
                <a:fillRect/>
              </a:stretch>
            </p:blipFill>
            <p:spPr>
              <a:xfrm>
                <a:off x="1078567" y="2902824"/>
                <a:ext cx="687795" cy="254618"/>
              </a:xfrm>
              <a:prstGeom prst="rect">
                <a:avLst/>
              </a:prstGeom>
              <a:ln w="12700" cap="flat">
                <a:noFill/>
                <a:miter lim="400000"/>
              </a:ln>
              <a:effectLst/>
            </p:spPr>
          </p:pic>
          <p:pic>
            <p:nvPicPr>
              <p:cNvPr id="346" name="image39.png"/>
              <p:cNvPicPr/>
              <p:nvPr/>
            </p:nvPicPr>
            <p:blipFill>
              <a:blip r:embed="rId23">
                <a:extLst/>
              </a:blip>
              <a:srcRect t="19703" b="33871"/>
              <a:stretch>
                <a:fillRect/>
              </a:stretch>
            </p:blipFill>
            <p:spPr>
              <a:xfrm>
                <a:off x="1972642" y="2851947"/>
                <a:ext cx="687826" cy="301872"/>
              </a:xfrm>
              <a:prstGeom prst="rect">
                <a:avLst/>
              </a:prstGeom>
              <a:ln w="12700" cap="flat">
                <a:noFill/>
                <a:miter lim="400000"/>
              </a:ln>
              <a:effectLst/>
            </p:spPr>
          </p:pic>
          <p:pic>
            <p:nvPicPr>
              <p:cNvPr id="347" name="image40.png"/>
              <p:cNvPicPr/>
              <p:nvPr/>
            </p:nvPicPr>
            <p:blipFill>
              <a:blip r:embed="rId24">
                <a:extLst/>
              </a:blip>
              <a:stretch>
                <a:fillRect/>
              </a:stretch>
            </p:blipFill>
            <p:spPr>
              <a:xfrm>
                <a:off x="2523185" y="419851"/>
                <a:ext cx="759220" cy="306226"/>
              </a:xfrm>
              <a:prstGeom prst="rect">
                <a:avLst/>
              </a:prstGeom>
              <a:ln w="12700" cap="flat">
                <a:noFill/>
                <a:miter lim="400000"/>
              </a:ln>
              <a:effectLst/>
            </p:spPr>
          </p:pic>
          <p:pic>
            <p:nvPicPr>
              <p:cNvPr id="348" name="image41.png"/>
              <p:cNvPicPr/>
              <p:nvPr/>
            </p:nvPicPr>
            <p:blipFill>
              <a:blip r:embed="rId25">
                <a:extLst/>
              </a:blip>
              <a:stretch>
                <a:fillRect/>
              </a:stretch>
            </p:blipFill>
            <p:spPr>
              <a:xfrm>
                <a:off x="2029961" y="0"/>
                <a:ext cx="701348" cy="289237"/>
              </a:xfrm>
              <a:prstGeom prst="rect">
                <a:avLst/>
              </a:prstGeom>
              <a:ln w="12700" cap="flat">
                <a:noFill/>
                <a:miter lim="400000"/>
              </a:ln>
              <a:effectLst/>
            </p:spPr>
          </p:pic>
          <p:pic>
            <p:nvPicPr>
              <p:cNvPr id="349" name="image42.png"/>
              <p:cNvPicPr/>
              <p:nvPr/>
            </p:nvPicPr>
            <p:blipFill>
              <a:blip r:embed="rId26">
                <a:extLst/>
              </a:blip>
              <a:stretch>
                <a:fillRect/>
              </a:stretch>
            </p:blipFill>
            <p:spPr>
              <a:xfrm>
                <a:off x="2633766" y="2424943"/>
                <a:ext cx="462182" cy="300651"/>
              </a:xfrm>
              <a:prstGeom prst="rect">
                <a:avLst/>
              </a:prstGeom>
              <a:ln w="12700" cap="flat">
                <a:noFill/>
                <a:miter lim="400000"/>
              </a:ln>
              <a:effectLst/>
            </p:spPr>
          </p:pic>
          <p:pic>
            <p:nvPicPr>
              <p:cNvPr id="350" name="image43.png"/>
              <p:cNvPicPr/>
              <p:nvPr/>
            </p:nvPicPr>
            <p:blipFill>
              <a:blip r:embed="rId27">
                <a:extLst/>
              </a:blip>
              <a:srcRect l="10530" t="24747" r="15550" b="24747"/>
              <a:stretch>
                <a:fillRect/>
              </a:stretch>
            </p:blipFill>
            <p:spPr>
              <a:xfrm>
                <a:off x="1366974" y="2412744"/>
                <a:ext cx="1121538" cy="325046"/>
              </a:xfrm>
              <a:prstGeom prst="rect">
                <a:avLst/>
              </a:prstGeom>
              <a:ln w="12700" cap="flat">
                <a:noFill/>
                <a:miter lim="400000"/>
              </a:ln>
              <a:effectLst/>
            </p:spPr>
          </p:pic>
        </p:grpSp>
      </p:grpSp>
      <p:grpSp>
        <p:nvGrpSpPr>
          <p:cNvPr id="357" name="Group 357"/>
          <p:cNvGrpSpPr/>
          <p:nvPr/>
        </p:nvGrpSpPr>
        <p:grpSpPr>
          <a:xfrm>
            <a:off x="-76200" y="1780073"/>
            <a:ext cx="2514600" cy="3231709"/>
            <a:chOff x="0" y="0"/>
            <a:chExt cx="2514600" cy="3231707"/>
          </a:xfrm>
        </p:grpSpPr>
        <p:pic>
          <p:nvPicPr>
            <p:cNvPr id="353" name="image44.png"/>
            <p:cNvPicPr/>
            <p:nvPr/>
          </p:nvPicPr>
          <p:blipFill>
            <a:blip r:embed="rId28">
              <a:extLst/>
            </a:blip>
            <a:stretch>
              <a:fillRect/>
            </a:stretch>
          </p:blipFill>
          <p:spPr>
            <a:xfrm>
              <a:off x="0" y="658372"/>
              <a:ext cx="2514600" cy="2573336"/>
            </a:xfrm>
            <a:prstGeom prst="rect">
              <a:avLst/>
            </a:prstGeom>
            <a:ln w="12700" cap="flat">
              <a:noFill/>
              <a:miter lim="400000"/>
            </a:ln>
            <a:effectLst/>
          </p:spPr>
        </p:pic>
        <p:grpSp>
          <p:nvGrpSpPr>
            <p:cNvPr id="356" name="Group 356"/>
            <p:cNvGrpSpPr/>
            <p:nvPr/>
          </p:nvGrpSpPr>
          <p:grpSpPr>
            <a:xfrm>
              <a:off x="332227" y="0"/>
              <a:ext cx="1926346" cy="780289"/>
              <a:chOff x="0" y="0"/>
              <a:chExt cx="1926344" cy="780288"/>
            </a:xfrm>
          </p:grpSpPr>
          <p:sp>
            <p:nvSpPr>
              <p:cNvPr id="354" name="Shape 354"/>
              <p:cNvSpPr/>
              <p:nvPr/>
            </p:nvSpPr>
            <p:spPr>
              <a:xfrm>
                <a:off x="0" y="0"/>
                <a:ext cx="1926345" cy="424715"/>
              </a:xfrm>
              <a:prstGeom prst="rect">
                <a:avLst/>
              </a:prstGeom>
              <a:gradFill flip="none" rotWithShape="1">
                <a:gsLst>
                  <a:gs pos="0">
                    <a:srgbClr val="00662E"/>
                  </a:gs>
                  <a:gs pos="50000">
                    <a:srgbClr val="009343"/>
                  </a:gs>
                  <a:gs pos="100000">
                    <a:srgbClr val="00B050"/>
                  </a:gs>
                </a:gsLst>
                <a:lin ang="5400000" scaled="0"/>
              </a:gradFill>
              <a:ln w="12700" cap="flat">
                <a:noFill/>
                <a:miter lim="400000"/>
              </a:ln>
              <a:effectLst/>
              <a:extLst>
                <a:ext uri="{C572A759-6A51-4108-AA02-DFA0A04FC94B}">
                  <ma14:wrappingTextBoxFlag xmlns:ma14="http://schemas.microsoft.com/office/mac/drawingml/2011/main" val="1"/>
                </a:ext>
              </a:extLst>
            </p:spPr>
            <p:txBody>
              <a:bodyPr wrap="square" lIns="18000" tIns="18000" rIns="18000" bIns="18000" numCol="1" anchor="t">
                <a:spAutoFit/>
              </a:bodyPr>
              <a:lstStyle/>
              <a:p>
                <a:pPr lvl="0" algn="ctr" defTabSz="912519">
                  <a:spcBef>
                    <a:spcPts val="900"/>
                  </a:spcBef>
                </a:pPr>
                <a:r>
                  <a:rPr sz="1500">
                    <a:solidFill>
                      <a:srgbClr val="FFFFFF"/>
                    </a:solidFill>
                    <a:latin typeface="Arial Bold"/>
                    <a:ea typeface="Arial Bold"/>
                    <a:cs typeface="Arial Bold"/>
                    <a:sym typeface="Arial Bold"/>
                  </a:rPr>
                  <a:t>All Spending </a:t>
                </a:r>
                <a:br>
                  <a:rPr sz="1500">
                    <a:solidFill>
                      <a:srgbClr val="FFFFFF"/>
                    </a:solidFill>
                    <a:latin typeface="Arial Bold"/>
                    <a:ea typeface="Arial Bold"/>
                    <a:cs typeface="Arial Bold"/>
                    <a:sym typeface="Arial Bold"/>
                  </a:rPr>
                </a:br>
                <a:r>
                  <a:rPr sz="1200">
                    <a:solidFill>
                      <a:srgbClr val="FFFFFF"/>
                    </a:solidFill>
                    <a:latin typeface="Arial"/>
                    <a:ea typeface="Arial"/>
                    <a:cs typeface="Arial"/>
                    <a:sym typeface="Arial"/>
                  </a:rPr>
                  <a:t>Age 0 to now</a:t>
                </a:r>
              </a:p>
            </p:txBody>
          </p:sp>
          <p:sp>
            <p:nvSpPr>
              <p:cNvPr id="355" name="Shape 355"/>
              <p:cNvSpPr/>
              <p:nvPr/>
            </p:nvSpPr>
            <p:spPr>
              <a:xfrm rot="10800000" flipH="1">
                <a:off x="810771" y="479638"/>
                <a:ext cx="301753" cy="300651"/>
              </a:xfrm>
              <a:prstGeom prst="triangle">
                <a:avLst/>
              </a:prstGeom>
              <a:gradFill flip="none" rotWithShape="1">
                <a:gsLst>
                  <a:gs pos="0">
                    <a:srgbClr val="00662E"/>
                  </a:gs>
                  <a:gs pos="50000">
                    <a:srgbClr val="009343"/>
                  </a:gs>
                  <a:gs pos="100000">
                    <a:srgbClr val="00B050"/>
                  </a:gs>
                </a:gsLst>
                <a:lin ang="5400000" scaled="0"/>
              </a:gradFill>
              <a:ln w="12700" cap="flat">
                <a:noFill/>
                <a:miter lim="400000"/>
              </a:ln>
              <a:effectLst/>
            </p:spPr>
            <p:txBody>
              <a:bodyPr wrap="square" lIns="0" tIns="0" rIns="0" bIns="0" numCol="1" anchor="ctr">
                <a:noAutofit/>
              </a:bodyPr>
              <a:lstStyle/>
              <a:p>
                <a:pPr lvl="0" algn="ctr" defTabSz="912519">
                  <a:defRPr>
                    <a:solidFill>
                      <a:srgbClr val="FFFFFF"/>
                    </a:solidFill>
                  </a:defRPr>
                </a:pPr>
                <a:endParaRPr/>
              </a:p>
            </p:txBody>
          </p:sp>
        </p:grpSp>
      </p:grpSp>
      <p:grpSp>
        <p:nvGrpSpPr>
          <p:cNvPr id="376" name="Group 376"/>
          <p:cNvGrpSpPr/>
          <p:nvPr/>
        </p:nvGrpSpPr>
        <p:grpSpPr>
          <a:xfrm>
            <a:off x="7098634" y="2133612"/>
            <a:ext cx="1675432" cy="2731566"/>
            <a:chOff x="0" y="0"/>
            <a:chExt cx="1675431" cy="2731564"/>
          </a:xfrm>
        </p:grpSpPr>
        <p:pic>
          <p:nvPicPr>
            <p:cNvPr id="358" name="image45.png"/>
            <p:cNvPicPr/>
            <p:nvPr/>
          </p:nvPicPr>
          <p:blipFill>
            <a:blip r:embed="rId29">
              <a:extLst/>
            </a:blip>
            <a:stretch>
              <a:fillRect/>
            </a:stretch>
          </p:blipFill>
          <p:spPr>
            <a:xfrm>
              <a:off x="1120206" y="123872"/>
              <a:ext cx="174012" cy="174012"/>
            </a:xfrm>
            <a:prstGeom prst="rect">
              <a:avLst/>
            </a:prstGeom>
            <a:ln w="12700" cap="flat">
              <a:noFill/>
              <a:miter lim="400000"/>
            </a:ln>
            <a:effectLst/>
          </p:spPr>
        </p:pic>
        <p:pic>
          <p:nvPicPr>
            <p:cNvPr id="359" name="image46.png"/>
            <p:cNvPicPr/>
            <p:nvPr/>
          </p:nvPicPr>
          <p:blipFill>
            <a:blip r:embed="rId30">
              <a:extLst/>
            </a:blip>
            <a:stretch>
              <a:fillRect/>
            </a:stretch>
          </p:blipFill>
          <p:spPr>
            <a:xfrm>
              <a:off x="549852" y="344959"/>
              <a:ext cx="241942" cy="241943"/>
            </a:xfrm>
            <a:prstGeom prst="rect">
              <a:avLst/>
            </a:prstGeom>
            <a:ln w="12700" cap="flat">
              <a:noFill/>
              <a:miter lim="400000"/>
            </a:ln>
            <a:effectLst/>
          </p:spPr>
        </p:pic>
        <p:pic>
          <p:nvPicPr>
            <p:cNvPr id="360" name="image47.png"/>
            <p:cNvPicPr/>
            <p:nvPr/>
          </p:nvPicPr>
          <p:blipFill>
            <a:blip r:embed="rId31">
              <a:extLst/>
            </a:blip>
            <a:stretch>
              <a:fillRect/>
            </a:stretch>
          </p:blipFill>
          <p:spPr>
            <a:xfrm>
              <a:off x="0" y="553980"/>
              <a:ext cx="359729" cy="359731"/>
            </a:xfrm>
            <a:prstGeom prst="rect">
              <a:avLst/>
            </a:prstGeom>
            <a:ln w="12700" cap="flat">
              <a:noFill/>
              <a:miter lim="400000"/>
            </a:ln>
            <a:effectLst/>
          </p:spPr>
        </p:pic>
        <p:pic>
          <p:nvPicPr>
            <p:cNvPr id="361" name="image48.png"/>
            <p:cNvPicPr/>
            <p:nvPr/>
          </p:nvPicPr>
          <p:blipFill>
            <a:blip r:embed="rId32">
              <a:extLst/>
            </a:blip>
            <a:stretch>
              <a:fillRect/>
            </a:stretch>
          </p:blipFill>
          <p:spPr>
            <a:xfrm>
              <a:off x="949577" y="310044"/>
              <a:ext cx="311775" cy="311775"/>
            </a:xfrm>
            <a:prstGeom prst="rect">
              <a:avLst/>
            </a:prstGeom>
            <a:ln w="12700" cap="flat">
              <a:noFill/>
              <a:miter lim="400000"/>
            </a:ln>
            <a:effectLst/>
          </p:spPr>
        </p:pic>
        <p:pic>
          <p:nvPicPr>
            <p:cNvPr id="362" name="image49.png"/>
            <p:cNvPicPr/>
            <p:nvPr/>
          </p:nvPicPr>
          <p:blipFill>
            <a:blip r:embed="rId33">
              <a:extLst/>
            </a:blip>
            <a:stretch>
              <a:fillRect/>
            </a:stretch>
          </p:blipFill>
          <p:spPr>
            <a:xfrm>
              <a:off x="170739" y="188910"/>
              <a:ext cx="318689" cy="318688"/>
            </a:xfrm>
            <a:prstGeom prst="rect">
              <a:avLst/>
            </a:prstGeom>
            <a:ln w="12700" cap="flat">
              <a:noFill/>
              <a:miter lim="400000"/>
            </a:ln>
            <a:effectLst/>
          </p:spPr>
        </p:pic>
        <p:pic>
          <p:nvPicPr>
            <p:cNvPr id="363" name="image50.png"/>
            <p:cNvPicPr/>
            <p:nvPr/>
          </p:nvPicPr>
          <p:blipFill>
            <a:blip r:embed="rId34">
              <a:extLst/>
            </a:blip>
            <a:stretch>
              <a:fillRect/>
            </a:stretch>
          </p:blipFill>
          <p:spPr>
            <a:xfrm>
              <a:off x="509722" y="177145"/>
              <a:ext cx="155888" cy="155887"/>
            </a:xfrm>
            <a:prstGeom prst="rect">
              <a:avLst/>
            </a:prstGeom>
            <a:ln w="12700" cap="flat">
              <a:noFill/>
              <a:miter lim="400000"/>
            </a:ln>
            <a:effectLst/>
          </p:spPr>
        </p:pic>
        <p:pic>
          <p:nvPicPr>
            <p:cNvPr id="364" name="image50.png"/>
            <p:cNvPicPr/>
            <p:nvPr/>
          </p:nvPicPr>
          <p:blipFill>
            <a:blip r:embed="rId34">
              <a:extLst/>
            </a:blip>
            <a:stretch>
              <a:fillRect/>
            </a:stretch>
          </p:blipFill>
          <p:spPr>
            <a:xfrm>
              <a:off x="376972" y="500873"/>
              <a:ext cx="155888" cy="155887"/>
            </a:xfrm>
            <a:prstGeom prst="rect">
              <a:avLst/>
            </a:prstGeom>
            <a:ln w="12700" cap="flat">
              <a:noFill/>
              <a:miter lim="400000"/>
            </a:ln>
            <a:effectLst/>
          </p:spPr>
        </p:pic>
        <p:pic>
          <p:nvPicPr>
            <p:cNvPr id="365" name="image47.png"/>
            <p:cNvPicPr/>
            <p:nvPr/>
          </p:nvPicPr>
          <p:blipFill>
            <a:blip r:embed="rId31">
              <a:extLst/>
            </a:blip>
            <a:stretch>
              <a:fillRect/>
            </a:stretch>
          </p:blipFill>
          <p:spPr>
            <a:xfrm>
              <a:off x="697203" y="0"/>
              <a:ext cx="359730" cy="359730"/>
            </a:xfrm>
            <a:prstGeom prst="rect">
              <a:avLst/>
            </a:prstGeom>
            <a:ln w="12700" cap="flat">
              <a:noFill/>
              <a:miter lim="400000"/>
            </a:ln>
            <a:effectLst/>
          </p:spPr>
        </p:pic>
        <p:pic>
          <p:nvPicPr>
            <p:cNvPr id="366" name="image47.png"/>
            <p:cNvPicPr/>
            <p:nvPr/>
          </p:nvPicPr>
          <p:blipFill>
            <a:blip r:embed="rId31">
              <a:extLst/>
            </a:blip>
            <a:stretch>
              <a:fillRect/>
            </a:stretch>
          </p:blipFill>
          <p:spPr>
            <a:xfrm>
              <a:off x="1315702" y="497938"/>
              <a:ext cx="359730" cy="359730"/>
            </a:xfrm>
            <a:prstGeom prst="rect">
              <a:avLst/>
            </a:prstGeom>
            <a:ln w="12700" cap="flat">
              <a:noFill/>
              <a:miter lim="400000"/>
            </a:ln>
            <a:effectLst/>
          </p:spPr>
        </p:pic>
        <p:pic>
          <p:nvPicPr>
            <p:cNvPr id="367" name="image50.png"/>
            <p:cNvPicPr/>
            <p:nvPr/>
          </p:nvPicPr>
          <p:blipFill>
            <a:blip r:embed="rId34">
              <a:extLst/>
            </a:blip>
            <a:stretch>
              <a:fillRect/>
            </a:stretch>
          </p:blipFill>
          <p:spPr>
            <a:xfrm>
              <a:off x="1294110" y="292551"/>
              <a:ext cx="155888" cy="155888"/>
            </a:xfrm>
            <a:prstGeom prst="rect">
              <a:avLst/>
            </a:prstGeom>
            <a:ln w="12700" cap="flat">
              <a:noFill/>
              <a:miter lim="400000"/>
            </a:ln>
            <a:effectLst/>
          </p:spPr>
        </p:pic>
        <p:pic>
          <p:nvPicPr>
            <p:cNvPr id="368" name="image49.png"/>
            <p:cNvPicPr/>
            <p:nvPr/>
          </p:nvPicPr>
          <p:blipFill>
            <a:blip r:embed="rId33">
              <a:extLst/>
            </a:blip>
            <a:stretch>
              <a:fillRect/>
            </a:stretch>
          </p:blipFill>
          <p:spPr>
            <a:xfrm>
              <a:off x="1033517" y="680018"/>
              <a:ext cx="318688" cy="318688"/>
            </a:xfrm>
            <a:prstGeom prst="rect">
              <a:avLst/>
            </a:prstGeom>
            <a:ln w="12700" cap="flat">
              <a:noFill/>
              <a:miter lim="400000"/>
            </a:ln>
            <a:effectLst/>
          </p:spPr>
        </p:pic>
        <p:pic>
          <p:nvPicPr>
            <p:cNvPr id="369" name="image48.png"/>
            <p:cNvPicPr/>
            <p:nvPr/>
          </p:nvPicPr>
          <p:blipFill>
            <a:blip r:embed="rId32">
              <a:extLst/>
            </a:blip>
            <a:stretch>
              <a:fillRect/>
            </a:stretch>
          </p:blipFill>
          <p:spPr>
            <a:xfrm>
              <a:off x="1327571" y="899296"/>
              <a:ext cx="311774" cy="311775"/>
            </a:xfrm>
            <a:prstGeom prst="rect">
              <a:avLst/>
            </a:prstGeom>
            <a:ln w="12700" cap="flat">
              <a:noFill/>
              <a:miter lim="400000"/>
            </a:ln>
            <a:effectLst/>
          </p:spPr>
        </p:pic>
        <p:pic>
          <p:nvPicPr>
            <p:cNvPr id="370" name="image47.png"/>
            <p:cNvPicPr/>
            <p:nvPr/>
          </p:nvPicPr>
          <p:blipFill>
            <a:blip r:embed="rId31">
              <a:extLst/>
            </a:blip>
            <a:stretch>
              <a:fillRect/>
            </a:stretch>
          </p:blipFill>
          <p:spPr>
            <a:xfrm>
              <a:off x="952073" y="998705"/>
              <a:ext cx="359730" cy="359731"/>
            </a:xfrm>
            <a:prstGeom prst="rect">
              <a:avLst/>
            </a:prstGeom>
            <a:ln w="12700" cap="flat">
              <a:noFill/>
              <a:miter lim="400000"/>
            </a:ln>
            <a:effectLst/>
          </p:spPr>
        </p:pic>
        <p:pic>
          <p:nvPicPr>
            <p:cNvPr id="371" name="image47.png"/>
            <p:cNvPicPr/>
            <p:nvPr/>
          </p:nvPicPr>
          <p:blipFill>
            <a:blip r:embed="rId31">
              <a:extLst/>
            </a:blip>
            <a:stretch>
              <a:fillRect/>
            </a:stretch>
          </p:blipFill>
          <p:spPr>
            <a:xfrm>
              <a:off x="889098" y="1398939"/>
              <a:ext cx="359730" cy="359730"/>
            </a:xfrm>
            <a:prstGeom prst="rect">
              <a:avLst/>
            </a:prstGeom>
            <a:ln w="12700" cap="flat">
              <a:noFill/>
              <a:miter lim="400000"/>
            </a:ln>
            <a:effectLst/>
          </p:spPr>
        </p:pic>
        <p:pic>
          <p:nvPicPr>
            <p:cNvPr id="372" name="image46.png"/>
            <p:cNvPicPr/>
            <p:nvPr/>
          </p:nvPicPr>
          <p:blipFill>
            <a:blip r:embed="rId30">
              <a:extLst/>
            </a:blip>
            <a:stretch>
              <a:fillRect/>
            </a:stretch>
          </p:blipFill>
          <p:spPr>
            <a:xfrm>
              <a:off x="708915" y="1213497"/>
              <a:ext cx="241942" cy="241943"/>
            </a:xfrm>
            <a:prstGeom prst="rect">
              <a:avLst/>
            </a:prstGeom>
            <a:ln w="12700" cap="flat">
              <a:noFill/>
              <a:miter lim="400000"/>
            </a:ln>
            <a:effectLst/>
          </p:spPr>
        </p:pic>
        <p:pic>
          <p:nvPicPr>
            <p:cNvPr id="373" name="image47.png"/>
            <p:cNvPicPr/>
            <p:nvPr/>
          </p:nvPicPr>
          <p:blipFill>
            <a:blip r:embed="rId31">
              <a:extLst/>
            </a:blip>
            <a:stretch>
              <a:fillRect/>
            </a:stretch>
          </p:blipFill>
          <p:spPr>
            <a:xfrm>
              <a:off x="505308" y="1481822"/>
              <a:ext cx="359730" cy="359730"/>
            </a:xfrm>
            <a:prstGeom prst="rect">
              <a:avLst/>
            </a:prstGeom>
            <a:ln w="12700" cap="flat">
              <a:noFill/>
              <a:miter lim="400000"/>
            </a:ln>
            <a:effectLst/>
          </p:spPr>
        </p:pic>
        <p:pic>
          <p:nvPicPr>
            <p:cNvPr id="374" name="image45.png"/>
            <p:cNvPicPr/>
            <p:nvPr/>
          </p:nvPicPr>
          <p:blipFill>
            <a:blip r:embed="rId29">
              <a:extLst/>
            </a:blip>
            <a:stretch>
              <a:fillRect/>
            </a:stretch>
          </p:blipFill>
          <p:spPr>
            <a:xfrm>
              <a:off x="812426" y="1841100"/>
              <a:ext cx="174012" cy="174012"/>
            </a:xfrm>
            <a:prstGeom prst="rect">
              <a:avLst/>
            </a:prstGeom>
            <a:ln w="12700" cap="flat">
              <a:noFill/>
              <a:miter lim="400000"/>
            </a:ln>
            <a:effectLst/>
          </p:spPr>
        </p:pic>
        <p:pic>
          <p:nvPicPr>
            <p:cNvPr id="375" name="image51.png"/>
            <p:cNvPicPr/>
            <p:nvPr/>
          </p:nvPicPr>
          <p:blipFill>
            <a:blip r:embed="rId35">
              <a:extLst/>
            </a:blip>
            <a:stretch>
              <a:fillRect/>
            </a:stretch>
          </p:blipFill>
          <p:spPr>
            <a:xfrm>
              <a:off x="541286" y="2135978"/>
              <a:ext cx="595588" cy="595588"/>
            </a:xfrm>
            <a:prstGeom prst="rect">
              <a:avLst/>
            </a:prstGeom>
            <a:ln w="12700" cap="flat">
              <a:noFill/>
              <a:miter lim="400000"/>
            </a:ln>
            <a:effectLst/>
          </p:spPr>
        </p:pic>
      </p:grpSp>
      <p:sp>
        <p:nvSpPr>
          <p:cNvPr id="377" name="Shape 377"/>
          <p:cNvSpPr/>
          <p:nvPr/>
        </p:nvSpPr>
        <p:spPr>
          <a:xfrm>
            <a:off x="6457951" y="1802129"/>
            <a:ext cx="495301" cy="36080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0"/>
                </a:lnTo>
                <a:cubicBezTo>
                  <a:pt x="5965" y="0"/>
                  <a:pt x="10800" y="111"/>
                  <a:pt x="10800" y="247"/>
                </a:cubicBezTo>
                <a:lnTo>
                  <a:pt x="10800" y="10553"/>
                </a:lnTo>
                <a:cubicBezTo>
                  <a:pt x="10800" y="10689"/>
                  <a:pt x="15635" y="10800"/>
                  <a:pt x="21600" y="10800"/>
                </a:cubicBezTo>
                <a:cubicBezTo>
                  <a:pt x="15635" y="10800"/>
                  <a:pt x="10800" y="10911"/>
                  <a:pt x="10800" y="11047"/>
                </a:cubicBezTo>
                <a:lnTo>
                  <a:pt x="10800" y="21353"/>
                </a:lnTo>
                <a:cubicBezTo>
                  <a:pt x="10800" y="21489"/>
                  <a:pt x="5965" y="21600"/>
                  <a:pt x="0" y="21600"/>
                </a:cubicBezTo>
              </a:path>
            </a:pathLst>
          </a:custGeom>
          <a:ln w="19050">
            <a:solidFill>
              <a:srgbClr val="00B050"/>
            </a:solidFill>
          </a:ln>
        </p:spPr>
        <p:txBody>
          <a:bodyPr lIns="0" tIns="0" rIns="0" bIns="0" anchor="ctr"/>
          <a:lstStyle/>
          <a:p>
            <a:pPr lvl="0" algn="ctr" defTabSz="912519"/>
            <a:endParaRPr/>
          </a:p>
        </p:txBody>
      </p:sp>
      <p:sp>
        <p:nvSpPr>
          <p:cNvPr id="378" name="Shape 378"/>
          <p:cNvSpPr/>
          <p:nvPr/>
        </p:nvSpPr>
        <p:spPr>
          <a:xfrm>
            <a:off x="762000" y="5634373"/>
            <a:ext cx="7391400" cy="369321"/>
          </a:xfrm>
          <a:prstGeom prst="rect">
            <a:avLst/>
          </a:prstGeom>
          <a:ln w="12700">
            <a:miter lim="400000"/>
          </a:ln>
          <a:extLst>
            <a:ext uri="{C572A759-6A51-4108-AA02-DFA0A04FC94B}">
              <ma14:wrappingTextBoxFlag xmlns:ma14="http://schemas.microsoft.com/office/mac/drawingml/2011/main" val="1"/>
            </a:ext>
          </a:extLst>
        </p:spPr>
        <p:txBody>
          <a:bodyPr lIns="17987" tIns="17987" rIns="17987" bIns="17987">
            <a:spAutoFit/>
          </a:bodyPr>
          <a:lstStyle>
            <a:lvl1pPr algn="ctr" defTabSz="912519">
              <a:spcBef>
                <a:spcPts val="1300"/>
              </a:spcBef>
              <a:defRPr sz="2300">
                <a:solidFill>
                  <a:srgbClr val="262626"/>
                </a:solidFill>
                <a:latin typeface="Arial Bold"/>
                <a:ea typeface="Arial Bold"/>
                <a:cs typeface="Arial Bold"/>
                <a:sym typeface="Arial Bold"/>
              </a:defRPr>
            </a:lvl1pPr>
          </a:lstStyle>
          <a:p>
            <a:pPr lvl="0">
              <a:defRPr sz="1800">
                <a:solidFill>
                  <a:srgbClr val="000000"/>
                </a:solidFill>
              </a:defRPr>
            </a:pPr>
            <a:r>
              <a:rPr sz="2300">
                <a:solidFill>
                  <a:srgbClr val="262626"/>
                </a:solidFill>
              </a:rPr>
              <a:t>Our Contribution = Their Growth </a:t>
            </a:r>
          </a:p>
        </p:txBody>
      </p:sp>
      <p:grpSp>
        <p:nvGrpSpPr>
          <p:cNvPr id="381" name="Group 381"/>
          <p:cNvGrpSpPr/>
          <p:nvPr/>
        </p:nvGrpSpPr>
        <p:grpSpPr>
          <a:xfrm>
            <a:off x="1219199" y="902996"/>
            <a:ext cx="3276646" cy="925809"/>
            <a:chOff x="0" y="0"/>
            <a:chExt cx="3276644" cy="925808"/>
          </a:xfrm>
        </p:grpSpPr>
        <p:sp>
          <p:nvSpPr>
            <p:cNvPr id="379" name="Shape 379"/>
            <p:cNvSpPr/>
            <p:nvPr/>
          </p:nvSpPr>
          <p:spPr>
            <a:xfrm rot="16200000" flipH="1">
              <a:off x="1485947" y="-864890"/>
              <a:ext cx="304751" cy="3276646"/>
            </a:xfrm>
            <a:custGeom>
              <a:avLst/>
              <a:gdLst/>
              <a:ahLst/>
              <a:cxnLst>
                <a:cxn ang="0">
                  <a:pos x="wd2" y="hd2"/>
                </a:cxn>
                <a:cxn ang="5400000">
                  <a:pos x="wd2" y="hd2"/>
                </a:cxn>
                <a:cxn ang="10800000">
                  <a:pos x="wd2" y="hd2"/>
                </a:cxn>
                <a:cxn ang="16200000">
                  <a:pos x="wd2" y="hd2"/>
                </a:cxn>
              </a:cxnLst>
              <a:rect l="0" t="0" r="r" b="b"/>
              <a:pathLst>
                <a:path w="21600" h="21600" extrusionOk="0">
                  <a:moveTo>
                    <a:pt x="16202" y="0"/>
                  </a:moveTo>
                  <a:lnTo>
                    <a:pt x="0" y="0"/>
                  </a:lnTo>
                  <a:lnTo>
                    <a:pt x="0" y="21600"/>
                  </a:lnTo>
                  <a:lnTo>
                    <a:pt x="21600" y="21600"/>
                  </a:lnTo>
                </a:path>
              </a:pathLst>
            </a:custGeom>
            <a:noFill/>
            <a:ln w="19050" cap="flat">
              <a:solidFill>
                <a:srgbClr val="00B050"/>
              </a:solidFill>
              <a:prstDash val="solid"/>
              <a:bevel/>
              <a:tailEnd type="triangle" w="med" len="med"/>
            </a:ln>
            <a:effectLst/>
          </p:spPr>
          <p:txBody>
            <a:bodyPr wrap="square" lIns="0" tIns="0" rIns="0" bIns="0" numCol="1" anchor="ctr">
              <a:noAutofit/>
            </a:bodyPr>
            <a:lstStyle/>
            <a:p>
              <a:pPr lvl="0"/>
              <a:endParaRPr/>
            </a:p>
          </p:txBody>
        </p:sp>
        <p:pic>
          <p:nvPicPr>
            <p:cNvPr id="380" name="image52.png"/>
            <p:cNvPicPr/>
            <p:nvPr/>
          </p:nvPicPr>
          <p:blipFill>
            <a:blip r:embed="rId36">
              <a:extLst/>
            </a:blip>
            <a:srcRect l="3607" t="3845" r="3670" b="3981"/>
            <a:stretch>
              <a:fillRect/>
            </a:stretch>
          </p:blipFill>
          <p:spPr>
            <a:xfrm>
              <a:off x="1280246" y="-1"/>
              <a:ext cx="598874" cy="595335"/>
            </a:xfrm>
            <a:prstGeom prst="rect">
              <a:avLst/>
            </a:prstGeom>
            <a:ln w="12700" cap="flat">
              <a:noFill/>
              <a:miter lim="400000"/>
            </a:ln>
            <a:effectLst/>
          </p:spPr>
        </p:pic>
      </p:grpSp>
    </p:spTree>
  </p:cSld>
  <p:clrMapOvr>
    <a:masterClrMapping/>
  </p:clrMapOvr>
  <p:transition xmlns:p14="http://schemas.microsoft.com/office/powerpoint/2010/main" spd="slow">
    <p:dissolv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1" nodeType="afterEffect">
                                  <p:stCondLst>
                                    <p:cond delay="0"/>
                                  </p:stCondLst>
                                  <p:iterate>
                                    <p:tmAbs val="0"/>
                                  </p:iterate>
                                  <p:childTnLst>
                                    <p:set>
                                      <p:cBhvr>
                                        <p:cTn id="6" fill="hold"/>
                                        <p:tgtEl>
                                          <p:spTgt spid="357"/>
                                        </p:tgtEl>
                                        <p:attrNameLst>
                                          <p:attrName>style.visibility</p:attrName>
                                        </p:attrNameLst>
                                      </p:cBhvr>
                                      <p:to>
                                        <p:strVal val="visible"/>
                                      </p:to>
                                    </p:set>
                                    <p:anim calcmode="lin" valueType="num">
                                      <p:cBhvr>
                                        <p:cTn id="7" dur="500" fill="hold"/>
                                        <p:tgtEl>
                                          <p:spTgt spid="357"/>
                                        </p:tgtEl>
                                        <p:attrNameLst>
                                          <p:attrName>ppt_w</p:attrName>
                                        </p:attrNameLst>
                                      </p:cBhvr>
                                      <p:tavLst>
                                        <p:tav tm="0">
                                          <p:val>
                                            <p:fltVal val="0"/>
                                          </p:val>
                                        </p:tav>
                                        <p:tav tm="100000">
                                          <p:val>
                                            <p:strVal val="#ppt_w"/>
                                          </p:val>
                                        </p:tav>
                                      </p:tavLst>
                                    </p:anim>
                                    <p:anim calcmode="lin" valueType="num">
                                      <p:cBhvr>
                                        <p:cTn id="8" dur="500" fill="hold"/>
                                        <p:tgtEl>
                                          <p:spTgt spid="35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2" nodeType="clickEffect">
                                  <p:stCondLst>
                                    <p:cond delay="0"/>
                                  </p:stCondLst>
                                  <p:iterate>
                                    <p:tmAbs val="0"/>
                                  </p:iterate>
                                  <p:childTnLst>
                                    <p:set>
                                      <p:cBhvr>
                                        <p:cTn id="12" fill="hold"/>
                                        <p:tgtEl>
                                          <p:spTgt spid="381"/>
                                        </p:tgtEl>
                                        <p:attrNameLst>
                                          <p:attrName>style.visibility</p:attrName>
                                        </p:attrNameLst>
                                      </p:cBhvr>
                                      <p:to>
                                        <p:strVal val="visible"/>
                                      </p:to>
                                    </p:set>
                                    <p:animEffect transition="in" filter="wipe(left)">
                                      <p:cBhvr>
                                        <p:cTn id="13" dur="500"/>
                                        <p:tgtEl>
                                          <p:spTgt spid="381"/>
                                        </p:tgtEl>
                                      </p:cBhvr>
                                    </p:animEffect>
                                  </p:childTnLst>
                                </p:cTn>
                              </p:par>
                            </p:childTnLst>
                          </p:cTn>
                        </p:par>
                        <p:par>
                          <p:cTn id="14" fill="hold">
                            <p:stCondLst>
                              <p:cond delay="500"/>
                            </p:stCondLst>
                            <p:childTnLst>
                              <p:par>
                                <p:cTn id="15" presetID="23" presetClass="entr" presetSubtype="32" fill="hold" grpId="3" nodeType="afterEffect">
                                  <p:stCondLst>
                                    <p:cond delay="0"/>
                                  </p:stCondLst>
                                  <p:iterate>
                                    <p:tmAbs val="0"/>
                                  </p:iterate>
                                  <p:childTnLst>
                                    <p:set>
                                      <p:cBhvr>
                                        <p:cTn id="16" fill="hold"/>
                                        <p:tgtEl>
                                          <p:spTgt spid="352"/>
                                        </p:tgtEl>
                                        <p:attrNameLst>
                                          <p:attrName>style.visibility</p:attrName>
                                        </p:attrNameLst>
                                      </p:cBhvr>
                                      <p:to>
                                        <p:strVal val="visible"/>
                                      </p:to>
                                    </p:set>
                                    <p:anim calcmode="lin" valueType="num">
                                      <p:cBhvr>
                                        <p:cTn id="17" dur="500" fill="hold"/>
                                        <p:tgtEl>
                                          <p:spTgt spid="352"/>
                                        </p:tgtEl>
                                        <p:attrNameLst>
                                          <p:attrName>ppt_w</p:attrName>
                                        </p:attrNameLst>
                                      </p:cBhvr>
                                      <p:tavLst>
                                        <p:tav tm="0">
                                          <p:val>
                                            <p:fltVal val="0"/>
                                          </p:val>
                                        </p:tav>
                                        <p:tav tm="100000">
                                          <p:val>
                                            <p:strVal val="#ppt_w"/>
                                          </p:val>
                                        </p:tav>
                                      </p:tavLst>
                                    </p:anim>
                                    <p:anim calcmode="lin" valueType="num">
                                      <p:cBhvr>
                                        <p:cTn id="18" dur="500" fill="hold"/>
                                        <p:tgtEl>
                                          <p:spTgt spid="352"/>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4" nodeType="clickEffect">
                                  <p:stCondLst>
                                    <p:cond delay="0"/>
                                  </p:stCondLst>
                                  <p:iterate>
                                    <p:tmAbs val="0"/>
                                  </p:iterate>
                                  <p:childTnLst>
                                    <p:set>
                                      <p:cBhvr>
                                        <p:cTn id="22" fill="hold"/>
                                        <p:tgtEl>
                                          <p:spTgt spid="377"/>
                                        </p:tgtEl>
                                        <p:attrNameLst>
                                          <p:attrName>style.visibility</p:attrName>
                                        </p:attrNameLst>
                                      </p:cBhvr>
                                      <p:to>
                                        <p:strVal val="visible"/>
                                      </p:to>
                                    </p:set>
                                    <p:animEffect transition="in" filter="fade">
                                      <p:cBhvr>
                                        <p:cTn id="23" dur="500"/>
                                        <p:tgtEl>
                                          <p:spTgt spid="377"/>
                                        </p:tgtEl>
                                      </p:cBhvr>
                                    </p:animEffect>
                                  </p:childTnLst>
                                </p:cTn>
                              </p:par>
                            </p:childTnLst>
                          </p:cTn>
                        </p:par>
                        <p:par>
                          <p:cTn id="24" fill="hold">
                            <p:stCondLst>
                              <p:cond delay="500"/>
                            </p:stCondLst>
                            <p:childTnLst>
                              <p:par>
                                <p:cTn id="25" presetID="23" presetClass="entr" presetSubtype="32" fill="hold" grpId="5" nodeType="afterEffect">
                                  <p:stCondLst>
                                    <p:cond delay="0"/>
                                  </p:stCondLst>
                                  <p:iterate>
                                    <p:tmAbs val="0"/>
                                  </p:iterate>
                                  <p:childTnLst>
                                    <p:set>
                                      <p:cBhvr>
                                        <p:cTn id="26" fill="hold"/>
                                        <p:tgtEl>
                                          <p:spTgt spid="376"/>
                                        </p:tgtEl>
                                        <p:attrNameLst>
                                          <p:attrName>style.visibility</p:attrName>
                                        </p:attrNameLst>
                                      </p:cBhvr>
                                      <p:to>
                                        <p:strVal val="visible"/>
                                      </p:to>
                                    </p:set>
                                    <p:anim calcmode="lin" valueType="num">
                                      <p:cBhvr>
                                        <p:cTn id="27" dur="500" fill="hold"/>
                                        <p:tgtEl>
                                          <p:spTgt spid="376"/>
                                        </p:tgtEl>
                                        <p:attrNameLst>
                                          <p:attrName>ppt_w</p:attrName>
                                        </p:attrNameLst>
                                      </p:cBhvr>
                                      <p:tavLst>
                                        <p:tav tm="0">
                                          <p:val>
                                            <p:fltVal val="0"/>
                                          </p:val>
                                        </p:tav>
                                        <p:tav tm="100000">
                                          <p:val>
                                            <p:strVal val="#ppt_w"/>
                                          </p:val>
                                        </p:tav>
                                      </p:tavLst>
                                    </p:anim>
                                    <p:anim calcmode="lin" valueType="num">
                                      <p:cBhvr>
                                        <p:cTn id="28" dur="500" fill="hold"/>
                                        <p:tgtEl>
                                          <p:spTgt spid="376"/>
                                        </p:tgtEl>
                                        <p:attrNameLst>
                                          <p:attrName>ppt_h</p:attrName>
                                        </p:attrNameLst>
                                      </p:cBhvr>
                                      <p:tavLst>
                                        <p:tav tm="0">
                                          <p:val>
                                            <p:fltVal val="0"/>
                                          </p:val>
                                        </p:tav>
                                        <p:tav tm="100000">
                                          <p:val>
                                            <p:strVal val="#ppt_h"/>
                                          </p:val>
                                        </p:tav>
                                      </p:tavLst>
                                    </p:anim>
                                  </p:childTnLst>
                                </p:cTn>
                              </p:par>
                            </p:childTnLst>
                          </p:cTn>
                        </p:par>
                        <p:par>
                          <p:cTn id="29" fill="hold">
                            <p:stCondLst>
                              <p:cond delay="1000"/>
                            </p:stCondLst>
                            <p:childTnLst>
                              <p:par>
                                <p:cTn id="30" presetID="2" presetClass="entr" presetSubtype="8" fill="hold" grpId="6" nodeType="afterEffect">
                                  <p:stCondLst>
                                    <p:cond delay="0"/>
                                  </p:stCondLst>
                                  <p:iterate>
                                    <p:tmAbs val="0"/>
                                  </p:iterate>
                                  <p:childTnLst>
                                    <p:set>
                                      <p:cBhvr>
                                        <p:cTn id="31" fill="hold"/>
                                        <p:tgtEl>
                                          <p:spTgt spid="378"/>
                                        </p:tgtEl>
                                        <p:attrNameLst>
                                          <p:attrName>style.visibility</p:attrName>
                                        </p:attrNameLst>
                                      </p:cBhvr>
                                      <p:to>
                                        <p:strVal val="visible"/>
                                      </p:to>
                                    </p:set>
                                    <p:anim calcmode="lin" valueType="num">
                                      <p:cBhvr>
                                        <p:cTn id="32" dur="1000" fill="hold"/>
                                        <p:tgtEl>
                                          <p:spTgt spid="378"/>
                                        </p:tgtEl>
                                        <p:attrNameLst>
                                          <p:attrName>ppt_x</p:attrName>
                                        </p:attrNameLst>
                                      </p:cBhvr>
                                      <p:tavLst>
                                        <p:tav tm="0">
                                          <p:val>
                                            <p:strVal val="0-#ppt_w/2"/>
                                          </p:val>
                                        </p:tav>
                                        <p:tav tm="100000">
                                          <p:val>
                                            <p:strVal val="#ppt_x"/>
                                          </p:val>
                                        </p:tav>
                                      </p:tavLst>
                                    </p:anim>
                                    <p:anim calcmode="lin" valueType="num">
                                      <p:cBhvr>
                                        <p:cTn id="33" dur="1000" fill="hold"/>
                                        <p:tgtEl>
                                          <p:spTgt spid="3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 grpId="3" animBg="1" advAuto="0"/>
      <p:bldP spid="357" grpId="1" animBg="1" advAuto="0"/>
      <p:bldP spid="376" grpId="5" animBg="1" advAuto="0"/>
      <p:bldP spid="377" grpId="4" animBg="1" advAuto="0"/>
      <p:bldP spid="378" grpId="6" animBg="1" advAuto="0"/>
      <p:bldP spid="381" grpId="2"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385" name="Group 385"/>
          <p:cNvGrpSpPr/>
          <p:nvPr/>
        </p:nvGrpSpPr>
        <p:grpSpPr>
          <a:xfrm>
            <a:off x="381000" y="1419842"/>
            <a:ext cx="3810000" cy="3685605"/>
            <a:chOff x="0" y="0"/>
            <a:chExt cx="3810000" cy="3685604"/>
          </a:xfrm>
        </p:grpSpPr>
        <p:sp>
          <p:nvSpPr>
            <p:cNvPr id="383" name="Shape 383"/>
            <p:cNvSpPr/>
            <p:nvPr/>
          </p:nvSpPr>
          <p:spPr>
            <a:xfrm flipH="1">
              <a:off x="0" y="0"/>
              <a:ext cx="3810000" cy="3685605"/>
            </a:xfrm>
            <a:prstGeom prst="wedgeEllipseCallout">
              <a:avLst>
                <a:gd name="adj1" fmla="val -51548"/>
                <a:gd name="adj2" fmla="val 35628"/>
              </a:avLst>
            </a:prstGeom>
            <a:solidFill>
              <a:srgbClr val="FFFFFF">
                <a:alpha val="20000"/>
              </a:srgbClr>
            </a:solidFill>
            <a:ln w="3175" cap="flat">
              <a:solidFill>
                <a:srgbClr val="FFFFFF"/>
              </a:solidFill>
              <a:prstDash val="dash"/>
              <a:bevel/>
            </a:ln>
            <a:effectLst/>
          </p:spPr>
          <p:txBody>
            <a:bodyPr wrap="square" lIns="0" tIns="0" rIns="0" bIns="0" numCol="1" anchor="ctr">
              <a:noAutofit/>
            </a:bodyPr>
            <a:lstStyle/>
            <a:p>
              <a:pPr lvl="0" algn="ctr" defTabSz="912519">
                <a:defRPr>
                  <a:solidFill>
                    <a:srgbClr val="FFFFFF"/>
                  </a:solidFill>
                </a:defRPr>
              </a:pPr>
              <a:endParaRPr/>
            </a:p>
          </p:txBody>
        </p:sp>
        <p:sp>
          <p:nvSpPr>
            <p:cNvPr id="384" name="Shape 384"/>
            <p:cNvSpPr/>
            <p:nvPr/>
          </p:nvSpPr>
          <p:spPr>
            <a:xfrm flipH="1">
              <a:off x="228600" y="228600"/>
              <a:ext cx="3352800" cy="3228405"/>
            </a:xfrm>
            <a:prstGeom prst="wedgeEllipseCallout">
              <a:avLst>
                <a:gd name="adj1" fmla="val -51548"/>
                <a:gd name="adj2" fmla="val 35628"/>
              </a:avLst>
            </a:prstGeom>
            <a:gradFill flip="none" rotWithShape="1">
              <a:gsLst>
                <a:gs pos="0">
                  <a:srgbClr val="949494"/>
                </a:gs>
                <a:gs pos="50000">
                  <a:srgbClr val="D5D5D5"/>
                </a:gs>
                <a:gs pos="100000">
                  <a:srgbClr val="FFFFFF"/>
                </a:gs>
              </a:gsLst>
              <a:lin ang="5400000" scaled="0"/>
            </a:gradFill>
            <a:ln w="12700" cap="flat">
              <a:noFill/>
              <a:miter lim="400000"/>
            </a:ln>
            <a:effectLst>
              <a:outerShdw blurRad="63500" dist="33020" dir="3180000" rotWithShape="0">
                <a:srgbClr val="000000">
                  <a:alpha val="30000"/>
                </a:srgbClr>
              </a:outerShdw>
            </a:effectLst>
          </p:spPr>
          <p:txBody>
            <a:bodyPr wrap="square" lIns="0" tIns="0" rIns="0" bIns="0" numCol="1" anchor="ctr">
              <a:noAutofit/>
            </a:bodyPr>
            <a:lstStyle/>
            <a:p>
              <a:pPr lvl="0" algn="ctr" defTabSz="912519">
                <a:defRPr>
                  <a:solidFill>
                    <a:srgbClr val="FFFFFF"/>
                  </a:solidFill>
                </a:defRPr>
              </a:pPr>
              <a:endParaRPr/>
            </a:p>
          </p:txBody>
        </p:sp>
      </p:grpSp>
      <p:sp>
        <p:nvSpPr>
          <p:cNvPr id="386" name="Shape 386"/>
          <p:cNvSpPr/>
          <p:nvPr/>
        </p:nvSpPr>
        <p:spPr>
          <a:xfrm>
            <a:off x="849630" y="2327916"/>
            <a:ext cx="2819401" cy="16766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defTabSz="912519"/>
            <a:r>
              <a:rPr sz="2000">
                <a:solidFill>
                  <a:srgbClr val="404040"/>
                </a:solidFill>
                <a:latin typeface="Arial Bold"/>
                <a:ea typeface="Arial Bold"/>
                <a:cs typeface="Arial Bold"/>
                <a:sym typeface="Arial Bold"/>
              </a:rPr>
              <a:t>Manufacturer’s</a:t>
            </a:r>
            <a:r>
              <a:rPr sz="3600">
                <a:solidFill>
                  <a:srgbClr val="404040"/>
                </a:solidFill>
                <a:latin typeface="Arial Bold"/>
                <a:ea typeface="Arial Bold"/>
                <a:cs typeface="Arial Bold"/>
                <a:sym typeface="Arial Bold"/>
              </a:rPr>
              <a:t>  </a:t>
            </a:r>
          </a:p>
          <a:p>
            <a:pPr lvl="0" algn="ctr" defTabSz="912519"/>
            <a:r>
              <a:rPr sz="3600" cap="all">
                <a:solidFill>
                  <a:srgbClr val="404040"/>
                </a:solidFill>
                <a:latin typeface="Arial Bold"/>
                <a:ea typeface="Arial Bold"/>
                <a:cs typeface="Arial Bold"/>
                <a:sym typeface="Arial Bold"/>
              </a:rPr>
              <a:t>Point of View</a:t>
            </a:r>
          </a:p>
        </p:txBody>
      </p:sp>
    </p:spTree>
  </p:cSld>
  <p:clrMapOvr>
    <a:masterClrMapping/>
  </p:clrMapOvr>
  <p:transition xmlns:p14="http://schemas.microsoft.com/office/powerpoint/2010/main" spd="slow">
    <p:dissolv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8" name="Shape 388"/>
          <p:cNvSpPr/>
          <p:nvPr/>
        </p:nvSpPr>
        <p:spPr>
          <a:xfrm>
            <a:off x="0" y="0"/>
            <a:ext cx="9144000" cy="6858000"/>
          </a:xfrm>
          <a:prstGeom prst="rect">
            <a:avLst/>
          </a:prstGeom>
          <a:solidFill>
            <a:srgbClr val="000000">
              <a:alpha val="80000"/>
            </a:srgbClr>
          </a:solidFill>
          <a:ln w="12700">
            <a:miter lim="400000"/>
          </a:ln>
        </p:spPr>
        <p:txBody>
          <a:bodyPr lIns="0" tIns="0" rIns="0" bIns="0" anchor="ctr"/>
          <a:lstStyle/>
          <a:p>
            <a:pPr lvl="0" algn="ctr" defTabSz="912519">
              <a:defRPr sz="1000">
                <a:solidFill>
                  <a:srgbClr val="FFFFFF"/>
                </a:solidFill>
              </a:defRPr>
            </a:pPr>
            <a:endParaRPr/>
          </a:p>
        </p:txBody>
      </p:sp>
      <p:grpSp>
        <p:nvGrpSpPr>
          <p:cNvPr id="395" name="Group 395"/>
          <p:cNvGrpSpPr/>
          <p:nvPr/>
        </p:nvGrpSpPr>
        <p:grpSpPr>
          <a:xfrm>
            <a:off x="1312376" y="759022"/>
            <a:ext cx="3183426" cy="2714320"/>
            <a:chOff x="0" y="0"/>
            <a:chExt cx="3183425" cy="2714318"/>
          </a:xfrm>
        </p:grpSpPr>
        <p:grpSp>
          <p:nvGrpSpPr>
            <p:cNvPr id="392" name="Group 392"/>
            <p:cNvGrpSpPr/>
            <p:nvPr/>
          </p:nvGrpSpPr>
          <p:grpSpPr>
            <a:xfrm>
              <a:off x="1167300" y="-1"/>
              <a:ext cx="2016126" cy="1261754"/>
              <a:chOff x="0" y="0"/>
              <a:chExt cx="2016125" cy="1261752"/>
            </a:xfrm>
          </p:grpSpPr>
          <p:pic>
            <p:nvPicPr>
              <p:cNvPr id="389" name="image55.png"/>
              <p:cNvPicPr/>
              <p:nvPr/>
            </p:nvPicPr>
            <p:blipFill>
              <a:blip r:embed="rId3">
                <a:extLst/>
              </a:blip>
              <a:stretch>
                <a:fillRect/>
              </a:stretch>
            </p:blipFill>
            <p:spPr>
              <a:xfrm>
                <a:off x="67230" y="155377"/>
                <a:ext cx="1872696" cy="780900"/>
              </a:xfrm>
              <a:prstGeom prst="rect">
                <a:avLst/>
              </a:prstGeom>
              <a:ln w="12700" cap="flat">
                <a:noFill/>
                <a:miter lim="400000"/>
              </a:ln>
              <a:effectLst/>
            </p:spPr>
          </p:pic>
          <p:pic>
            <p:nvPicPr>
              <p:cNvPr id="390" name="image56.png"/>
              <p:cNvPicPr/>
              <p:nvPr/>
            </p:nvPicPr>
            <p:blipFill>
              <a:blip r:embed="rId4">
                <a:extLst/>
              </a:blip>
              <a:stretch>
                <a:fillRect/>
              </a:stretch>
            </p:blipFill>
            <p:spPr>
              <a:xfrm>
                <a:off x="614159" y="1000497"/>
                <a:ext cx="944767" cy="261256"/>
              </a:xfrm>
              <a:prstGeom prst="rect">
                <a:avLst/>
              </a:prstGeom>
              <a:ln w="12700" cap="flat">
                <a:noFill/>
                <a:miter lim="400000"/>
              </a:ln>
              <a:effectLst/>
            </p:spPr>
          </p:pic>
          <p:sp>
            <p:nvSpPr>
              <p:cNvPr id="391" name="Shape 391"/>
              <p:cNvSpPr/>
              <p:nvPr/>
            </p:nvSpPr>
            <p:spPr>
              <a:xfrm>
                <a:off x="-1" y="-1"/>
                <a:ext cx="2016126" cy="307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defTabSz="912519">
                  <a:spcBef>
                    <a:spcPts val="900"/>
                  </a:spcBef>
                  <a:defRPr sz="1500" b="1" cap="all">
                    <a:solidFill>
                      <a:srgbClr val="FFFFFF"/>
                    </a:solidFill>
                  </a:defRPr>
                </a:lvl1pPr>
              </a:lstStyle>
              <a:p>
                <a:pPr lvl="0">
                  <a:defRPr sz="1800" b="0" cap="none">
                    <a:solidFill>
                      <a:srgbClr val="000000"/>
                    </a:solidFill>
                  </a:defRPr>
                </a:pPr>
                <a:r>
                  <a:rPr sz="1500" b="1" cap="all">
                    <a:solidFill>
                      <a:srgbClr val="FFFFFF"/>
                    </a:solidFill>
                  </a:rPr>
                  <a:t>Wholesaler</a:t>
                </a:r>
              </a:p>
            </p:txBody>
          </p:sp>
        </p:grpSp>
        <p:sp>
          <p:nvSpPr>
            <p:cNvPr id="393" name="Shape 393"/>
            <p:cNvSpPr/>
            <p:nvPr/>
          </p:nvSpPr>
          <p:spPr>
            <a:xfrm>
              <a:off x="0" y="2714316"/>
              <a:ext cx="226353" cy="3"/>
            </a:xfrm>
            <a:prstGeom prst="line">
              <a:avLst/>
            </a:prstGeom>
            <a:noFill/>
            <a:ln w="9525" cap="flat">
              <a:solidFill>
                <a:srgbClr val="00B0F0"/>
              </a:solidFill>
              <a:prstDash val="solid"/>
              <a:bevel/>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394" name="Shape 394"/>
            <p:cNvSpPr/>
            <p:nvPr/>
          </p:nvSpPr>
          <p:spPr>
            <a:xfrm rot="16200000">
              <a:off x="-353805" y="1125983"/>
              <a:ext cx="2168492" cy="10081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9525" cap="flat">
              <a:solidFill>
                <a:srgbClr val="00B0F0"/>
              </a:solidFill>
              <a:prstDash val="solid"/>
              <a:bevel/>
              <a:tailEnd type="triangle" w="med" len="med"/>
            </a:ln>
            <a:effectLst/>
          </p:spPr>
          <p:txBody>
            <a:bodyPr wrap="square" lIns="0" tIns="0" rIns="0" bIns="0" numCol="1" anchor="ctr">
              <a:noAutofit/>
            </a:bodyPr>
            <a:lstStyle/>
            <a:p>
              <a:pPr lvl="0"/>
              <a:endParaRPr/>
            </a:p>
          </p:txBody>
        </p:sp>
      </p:grpSp>
      <p:sp>
        <p:nvSpPr>
          <p:cNvPr id="396" name="Shape 396"/>
          <p:cNvSpPr/>
          <p:nvPr/>
        </p:nvSpPr>
        <p:spPr>
          <a:xfrm>
            <a:off x="8415" y="2735607"/>
            <a:ext cx="1604980" cy="153416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defTabSz="912519">
              <a:spcBef>
                <a:spcPts val="900"/>
              </a:spcBef>
            </a:pPr>
            <a:r>
              <a:rPr sz="1500" b="1" cap="all">
                <a:solidFill>
                  <a:srgbClr val="FFFFFF"/>
                </a:solidFill>
              </a:rPr>
              <a:t>Manufacturer</a:t>
            </a:r>
          </a:p>
          <a:p>
            <a:pPr lvl="0" algn="ctr" defTabSz="912519">
              <a:spcBef>
                <a:spcPts val="1000"/>
              </a:spcBef>
            </a:pPr>
            <a:endParaRPr sz="1500" b="1" cap="all">
              <a:solidFill>
                <a:srgbClr val="FFFFFF"/>
              </a:solidFill>
            </a:endParaRPr>
          </a:p>
          <a:p>
            <a:pPr lvl="0" algn="ctr" defTabSz="912519">
              <a:spcBef>
                <a:spcPts val="1000"/>
              </a:spcBef>
            </a:pPr>
            <a:endParaRPr sz="2800" b="1" cap="all">
              <a:solidFill>
                <a:srgbClr val="FFFFFF"/>
              </a:solidFill>
            </a:endParaRPr>
          </a:p>
          <a:p>
            <a:pPr lvl="0" algn="ctr" defTabSz="912519">
              <a:spcBef>
                <a:spcPts val="900"/>
              </a:spcBef>
            </a:pPr>
            <a:r>
              <a:rPr sz="1500" b="1" cap="all">
                <a:solidFill>
                  <a:srgbClr val="FFFFFF"/>
                </a:solidFill>
              </a:rPr>
              <a:t>Warehouse</a:t>
            </a:r>
          </a:p>
        </p:txBody>
      </p:sp>
      <p:pic>
        <p:nvPicPr>
          <p:cNvPr id="397" name="image57.png"/>
          <p:cNvPicPr/>
          <p:nvPr/>
        </p:nvPicPr>
        <p:blipFill>
          <a:blip r:embed="rId5">
            <a:extLst/>
          </a:blip>
          <a:stretch>
            <a:fillRect/>
          </a:stretch>
        </p:blipFill>
        <p:spPr>
          <a:xfrm>
            <a:off x="381003" y="2957636"/>
            <a:ext cx="931377" cy="1031466"/>
          </a:xfrm>
          <a:prstGeom prst="rect">
            <a:avLst/>
          </a:prstGeom>
          <a:ln w="12700">
            <a:miter lim="400000"/>
          </a:ln>
        </p:spPr>
      </p:pic>
      <p:pic>
        <p:nvPicPr>
          <p:cNvPr id="398" name="image58.png"/>
          <p:cNvPicPr/>
          <p:nvPr/>
        </p:nvPicPr>
        <p:blipFill>
          <a:blip r:embed="rId6">
            <a:extLst/>
          </a:blip>
          <a:stretch>
            <a:fillRect/>
          </a:stretch>
        </p:blipFill>
        <p:spPr>
          <a:xfrm>
            <a:off x="8153406" y="914455"/>
            <a:ext cx="544070" cy="830592"/>
          </a:xfrm>
          <a:prstGeom prst="rect">
            <a:avLst/>
          </a:prstGeom>
          <a:ln w="12700">
            <a:miter lim="400000"/>
          </a:ln>
        </p:spPr>
      </p:pic>
      <p:pic>
        <p:nvPicPr>
          <p:cNvPr id="399" name="image58.png"/>
          <p:cNvPicPr/>
          <p:nvPr/>
        </p:nvPicPr>
        <p:blipFill>
          <a:blip r:embed="rId6">
            <a:extLst/>
          </a:blip>
          <a:stretch>
            <a:fillRect/>
          </a:stretch>
        </p:blipFill>
        <p:spPr>
          <a:xfrm>
            <a:off x="8126735" y="3131845"/>
            <a:ext cx="544070" cy="830592"/>
          </a:xfrm>
          <a:prstGeom prst="rect">
            <a:avLst/>
          </a:prstGeom>
          <a:ln w="12700">
            <a:miter lim="400000"/>
          </a:ln>
        </p:spPr>
      </p:pic>
      <p:pic>
        <p:nvPicPr>
          <p:cNvPr id="400" name="image58.png"/>
          <p:cNvPicPr/>
          <p:nvPr/>
        </p:nvPicPr>
        <p:blipFill>
          <a:blip r:embed="rId6">
            <a:extLst/>
          </a:blip>
          <a:stretch>
            <a:fillRect/>
          </a:stretch>
        </p:blipFill>
        <p:spPr>
          <a:xfrm>
            <a:off x="8161025" y="4846375"/>
            <a:ext cx="544070" cy="830592"/>
          </a:xfrm>
          <a:prstGeom prst="rect">
            <a:avLst/>
          </a:prstGeom>
          <a:ln w="12700">
            <a:miter lim="400000"/>
          </a:ln>
        </p:spPr>
      </p:pic>
      <p:sp>
        <p:nvSpPr>
          <p:cNvPr id="401" name="Shape 401"/>
          <p:cNvSpPr/>
          <p:nvPr/>
        </p:nvSpPr>
        <p:spPr>
          <a:xfrm>
            <a:off x="4400551" y="1078276"/>
            <a:ext cx="933451" cy="7493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defTabSz="912519">
              <a:spcBef>
                <a:spcPts val="500"/>
              </a:spcBef>
            </a:pPr>
            <a:r>
              <a:rPr sz="900">
                <a:solidFill>
                  <a:srgbClr val="FFFFFF"/>
                </a:solidFill>
              </a:rPr>
              <a:t>Warehouse</a:t>
            </a:r>
          </a:p>
          <a:p>
            <a:pPr lvl="0" algn="ctr" defTabSz="912519">
              <a:spcBef>
                <a:spcPts val="1000"/>
              </a:spcBef>
            </a:pPr>
            <a:r>
              <a:rPr sz="900">
                <a:solidFill>
                  <a:srgbClr val="FFFFFF"/>
                </a:solidFill>
              </a:rPr>
              <a:t>Export</a:t>
            </a:r>
            <a:br>
              <a:rPr sz="900">
                <a:solidFill>
                  <a:srgbClr val="FFFFFF"/>
                </a:solidFill>
              </a:rPr>
            </a:br>
            <a:r>
              <a:rPr b="1">
                <a:solidFill>
                  <a:srgbClr val="FFFFFF"/>
                </a:solidFill>
              </a:rPr>
              <a:t>$ $</a:t>
            </a:r>
          </a:p>
        </p:txBody>
      </p:sp>
      <p:sp>
        <p:nvSpPr>
          <p:cNvPr id="402" name="Shape 402"/>
          <p:cNvSpPr/>
          <p:nvPr/>
        </p:nvSpPr>
        <p:spPr>
          <a:xfrm>
            <a:off x="4539696" y="1304850"/>
            <a:ext cx="641907" cy="1"/>
          </a:xfrm>
          <a:prstGeom prst="line">
            <a:avLst/>
          </a:prstGeom>
          <a:ln>
            <a:solidFill>
              <a:srgbClr val="4A7EBB"/>
            </a:solidFill>
            <a:tailEnd type="triangle"/>
          </a:ln>
        </p:spPr>
        <p:txBody>
          <a:bodyPr lIns="0" tIns="0" rIns="0" bIns="0"/>
          <a:lstStyle/>
          <a:p>
            <a:pPr lvl="0">
              <a:defRPr sz="1200">
                <a:latin typeface="+mj-lt"/>
                <a:ea typeface="+mj-ea"/>
                <a:cs typeface="+mj-cs"/>
                <a:sym typeface="Helvetica"/>
              </a:defRPr>
            </a:pPr>
            <a:endParaRPr/>
          </a:p>
        </p:txBody>
      </p:sp>
      <p:sp>
        <p:nvSpPr>
          <p:cNvPr id="403" name="Shape 403"/>
          <p:cNvSpPr/>
          <p:nvPr/>
        </p:nvSpPr>
        <p:spPr>
          <a:xfrm>
            <a:off x="1504952" y="1078276"/>
            <a:ext cx="933451" cy="7493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defTabSz="912519">
              <a:spcBef>
                <a:spcPts val="500"/>
              </a:spcBef>
            </a:pPr>
            <a:r>
              <a:rPr sz="900">
                <a:solidFill>
                  <a:srgbClr val="FFFFFF"/>
                </a:solidFill>
              </a:rPr>
              <a:t>Warehouse</a:t>
            </a:r>
          </a:p>
          <a:p>
            <a:pPr lvl="0" algn="ctr" defTabSz="912519">
              <a:spcBef>
                <a:spcPts val="1000"/>
              </a:spcBef>
            </a:pPr>
            <a:r>
              <a:rPr sz="900">
                <a:solidFill>
                  <a:srgbClr val="FFFFFF"/>
                </a:solidFill>
              </a:rPr>
              <a:t>Export</a:t>
            </a:r>
            <a:br>
              <a:rPr sz="900">
                <a:solidFill>
                  <a:srgbClr val="FFFFFF"/>
                </a:solidFill>
              </a:rPr>
            </a:br>
            <a:r>
              <a:rPr b="1">
                <a:solidFill>
                  <a:srgbClr val="FFFFFF"/>
                </a:solidFill>
              </a:rPr>
              <a:t>$ $</a:t>
            </a:r>
          </a:p>
        </p:txBody>
      </p:sp>
      <p:pic>
        <p:nvPicPr>
          <p:cNvPr id="404" name="image59.png"/>
          <p:cNvPicPr/>
          <p:nvPr/>
        </p:nvPicPr>
        <p:blipFill>
          <a:blip r:embed="rId7">
            <a:extLst/>
          </a:blip>
          <a:srcRect l="31899" t="28347" r="32019" b="27826"/>
          <a:stretch>
            <a:fillRect/>
          </a:stretch>
        </p:blipFill>
        <p:spPr>
          <a:xfrm>
            <a:off x="537039" y="3302925"/>
            <a:ext cx="289561" cy="311490"/>
          </a:xfrm>
          <a:prstGeom prst="rect">
            <a:avLst/>
          </a:prstGeom>
          <a:ln w="12700">
            <a:miter lim="400000"/>
          </a:ln>
        </p:spPr>
      </p:pic>
      <p:pic>
        <p:nvPicPr>
          <p:cNvPr id="405" name="image59.png"/>
          <p:cNvPicPr/>
          <p:nvPr/>
        </p:nvPicPr>
        <p:blipFill>
          <a:blip r:embed="rId7">
            <a:extLst/>
          </a:blip>
          <a:srcRect l="31899" t="28347" r="32019" b="27826"/>
          <a:stretch>
            <a:fillRect/>
          </a:stretch>
        </p:blipFill>
        <p:spPr>
          <a:xfrm>
            <a:off x="887559" y="3302925"/>
            <a:ext cx="289561" cy="311490"/>
          </a:xfrm>
          <a:prstGeom prst="rect">
            <a:avLst/>
          </a:prstGeom>
          <a:ln w="12700">
            <a:miter lim="400000"/>
          </a:ln>
        </p:spPr>
      </p:pic>
      <p:pic>
        <p:nvPicPr>
          <p:cNvPr id="406" name="image59.png"/>
          <p:cNvPicPr/>
          <p:nvPr/>
        </p:nvPicPr>
        <p:blipFill>
          <a:blip r:embed="rId7">
            <a:extLst/>
          </a:blip>
          <a:srcRect l="31899" t="28347" r="32019" b="27826"/>
          <a:stretch>
            <a:fillRect/>
          </a:stretch>
        </p:blipFill>
        <p:spPr>
          <a:xfrm>
            <a:off x="548640" y="3624222"/>
            <a:ext cx="289560" cy="311490"/>
          </a:xfrm>
          <a:prstGeom prst="rect">
            <a:avLst/>
          </a:prstGeom>
          <a:ln w="12700">
            <a:miter lim="400000"/>
          </a:ln>
        </p:spPr>
      </p:pic>
      <p:pic>
        <p:nvPicPr>
          <p:cNvPr id="407" name="image59.png"/>
          <p:cNvPicPr/>
          <p:nvPr/>
        </p:nvPicPr>
        <p:blipFill>
          <a:blip r:embed="rId7">
            <a:extLst/>
          </a:blip>
          <a:srcRect l="31899" t="28347" r="32019" b="27826"/>
          <a:stretch>
            <a:fillRect/>
          </a:stretch>
        </p:blipFill>
        <p:spPr>
          <a:xfrm>
            <a:off x="915029" y="3624222"/>
            <a:ext cx="289561" cy="311490"/>
          </a:xfrm>
          <a:prstGeom prst="rect">
            <a:avLst/>
          </a:prstGeom>
          <a:ln w="12700">
            <a:miter lim="400000"/>
          </a:ln>
        </p:spPr>
      </p:pic>
      <p:grpSp>
        <p:nvGrpSpPr>
          <p:cNvPr id="410" name="Group 410"/>
          <p:cNvGrpSpPr/>
          <p:nvPr/>
        </p:nvGrpSpPr>
        <p:grpSpPr>
          <a:xfrm>
            <a:off x="7010400" y="898527"/>
            <a:ext cx="922021" cy="1120141"/>
            <a:chOff x="0" y="0"/>
            <a:chExt cx="922019" cy="1120139"/>
          </a:xfrm>
        </p:grpSpPr>
        <p:sp>
          <p:nvSpPr>
            <p:cNvPr id="408" name="Shape 408"/>
            <p:cNvSpPr/>
            <p:nvPr/>
          </p:nvSpPr>
          <p:spPr>
            <a:xfrm>
              <a:off x="0" y="406323"/>
              <a:ext cx="922021" cy="1"/>
            </a:xfrm>
            <a:prstGeom prst="line">
              <a:avLst/>
            </a:prstGeom>
            <a:noFill/>
            <a:ln w="9525" cap="flat">
              <a:solidFill>
                <a:srgbClr val="00B0F0"/>
              </a:solidFill>
              <a:prstDash val="solid"/>
              <a:bevel/>
              <a:tailEnd type="triangle"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409" name="Shape 409"/>
            <p:cNvSpPr/>
            <p:nvPr/>
          </p:nvSpPr>
          <p:spPr>
            <a:xfrm>
              <a:off x="34289" y="0"/>
              <a:ext cx="719140" cy="11201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0" algn="ctr" defTabSz="912519">
                <a:spcBef>
                  <a:spcPts val="1200"/>
                </a:spcBef>
              </a:pPr>
              <a:r>
                <a:rPr sz="2000" b="1">
                  <a:solidFill>
                    <a:srgbClr val="FFFFFF"/>
                  </a:solidFill>
                </a:rPr>
                <a:t>Ad</a:t>
              </a:r>
            </a:p>
            <a:p>
              <a:pPr lvl="0" algn="ctr" defTabSz="912519">
                <a:spcBef>
                  <a:spcPts val="1200"/>
                </a:spcBef>
              </a:pPr>
              <a:r>
                <a:rPr sz="2000" b="1">
                  <a:solidFill>
                    <a:srgbClr val="FFFFFF"/>
                  </a:solidFill>
                </a:rPr>
                <a:t>Sell</a:t>
              </a:r>
              <a:br>
                <a:rPr sz="2000" b="1">
                  <a:solidFill>
                    <a:srgbClr val="FFFFFF"/>
                  </a:solidFill>
                </a:rPr>
              </a:br>
              <a:r>
                <a:rPr sz="2000" b="1">
                  <a:solidFill>
                    <a:srgbClr val="FFFFFF"/>
                  </a:solidFill>
                </a:rPr>
                <a:t>$ $</a:t>
              </a:r>
            </a:p>
          </p:txBody>
        </p:sp>
      </p:grpSp>
      <p:grpSp>
        <p:nvGrpSpPr>
          <p:cNvPr id="413" name="Group 413"/>
          <p:cNvGrpSpPr/>
          <p:nvPr/>
        </p:nvGrpSpPr>
        <p:grpSpPr>
          <a:xfrm>
            <a:off x="4994276" y="759022"/>
            <a:ext cx="2016127" cy="936277"/>
            <a:chOff x="0" y="0"/>
            <a:chExt cx="2016125" cy="936276"/>
          </a:xfrm>
        </p:grpSpPr>
        <p:pic>
          <p:nvPicPr>
            <p:cNvPr id="411" name="image55.png"/>
            <p:cNvPicPr/>
            <p:nvPr/>
          </p:nvPicPr>
          <p:blipFill>
            <a:blip r:embed="rId3">
              <a:extLst/>
            </a:blip>
            <a:stretch>
              <a:fillRect/>
            </a:stretch>
          </p:blipFill>
          <p:spPr>
            <a:xfrm>
              <a:off x="67230" y="155377"/>
              <a:ext cx="1872696" cy="780899"/>
            </a:xfrm>
            <a:prstGeom prst="rect">
              <a:avLst/>
            </a:prstGeom>
            <a:ln w="12700" cap="flat">
              <a:noFill/>
              <a:miter lim="400000"/>
            </a:ln>
            <a:effectLst/>
          </p:spPr>
        </p:pic>
        <p:sp>
          <p:nvSpPr>
            <p:cNvPr id="412" name="Shape 412"/>
            <p:cNvSpPr/>
            <p:nvPr/>
          </p:nvSpPr>
          <p:spPr>
            <a:xfrm>
              <a:off x="0" y="-1"/>
              <a:ext cx="2016126" cy="307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defTabSz="912519">
                <a:spcBef>
                  <a:spcPts val="900"/>
                </a:spcBef>
                <a:defRPr sz="1500" b="1" cap="all">
                  <a:solidFill>
                    <a:srgbClr val="FFFFFF"/>
                  </a:solidFill>
                </a:defRPr>
              </a:lvl1pPr>
            </a:lstStyle>
            <a:p>
              <a:pPr lvl="0">
                <a:defRPr sz="1800" b="0" cap="none">
                  <a:solidFill>
                    <a:srgbClr val="000000"/>
                  </a:solidFill>
                </a:defRPr>
              </a:pPr>
              <a:r>
                <a:rPr sz="1500" b="1" cap="all">
                  <a:solidFill>
                    <a:srgbClr val="FFFFFF"/>
                  </a:solidFill>
                </a:rPr>
                <a:t>Retail Store</a:t>
              </a:r>
            </a:p>
          </p:txBody>
        </p:sp>
      </p:grpSp>
      <p:sp>
        <p:nvSpPr>
          <p:cNvPr id="414" name="Shape 414"/>
          <p:cNvSpPr/>
          <p:nvPr/>
        </p:nvSpPr>
        <p:spPr>
          <a:xfrm flipV="1">
            <a:off x="1552409" y="3473348"/>
            <a:ext cx="2987291" cy="3"/>
          </a:xfrm>
          <a:prstGeom prst="line">
            <a:avLst/>
          </a:prstGeom>
          <a:ln>
            <a:solidFill>
              <a:srgbClr val="00B0F0"/>
            </a:solidFill>
            <a:tailEnd type="triangle"/>
          </a:ln>
        </p:spPr>
        <p:txBody>
          <a:bodyPr lIns="0" tIns="0" rIns="0" bIns="0"/>
          <a:lstStyle/>
          <a:p>
            <a:pPr lvl="0">
              <a:defRPr sz="1200">
                <a:latin typeface="+mj-lt"/>
                <a:ea typeface="+mj-ea"/>
                <a:cs typeface="+mj-cs"/>
                <a:sym typeface="Helvetica"/>
              </a:defRPr>
            </a:pPr>
            <a:endParaRPr/>
          </a:p>
        </p:txBody>
      </p:sp>
      <p:grpSp>
        <p:nvGrpSpPr>
          <p:cNvPr id="418" name="Group 418"/>
          <p:cNvGrpSpPr/>
          <p:nvPr/>
        </p:nvGrpSpPr>
        <p:grpSpPr>
          <a:xfrm>
            <a:off x="5060955" y="2740224"/>
            <a:ext cx="1797050" cy="1778258"/>
            <a:chOff x="0" y="0"/>
            <a:chExt cx="1797049" cy="1778257"/>
          </a:xfrm>
        </p:grpSpPr>
        <p:pic>
          <p:nvPicPr>
            <p:cNvPr id="415" name="image60.png"/>
            <p:cNvPicPr/>
            <p:nvPr/>
          </p:nvPicPr>
          <p:blipFill>
            <a:blip r:embed="rId8">
              <a:extLst/>
            </a:blip>
            <a:stretch>
              <a:fillRect/>
            </a:stretch>
          </p:blipFill>
          <p:spPr>
            <a:xfrm>
              <a:off x="124599" y="359592"/>
              <a:ext cx="1624599" cy="889255"/>
            </a:xfrm>
            <a:prstGeom prst="rect">
              <a:avLst/>
            </a:prstGeom>
            <a:ln w="12700" cap="flat">
              <a:noFill/>
              <a:miter lim="400000"/>
            </a:ln>
            <a:effectLst/>
          </p:spPr>
        </p:pic>
        <p:pic>
          <p:nvPicPr>
            <p:cNvPr id="416" name="image61.png"/>
            <p:cNvPicPr/>
            <p:nvPr/>
          </p:nvPicPr>
          <p:blipFill>
            <a:blip r:embed="rId9">
              <a:extLst/>
            </a:blip>
            <a:stretch>
              <a:fillRect/>
            </a:stretch>
          </p:blipFill>
          <p:spPr>
            <a:xfrm>
              <a:off x="273048" y="1408092"/>
              <a:ext cx="1414463" cy="370166"/>
            </a:xfrm>
            <a:prstGeom prst="rect">
              <a:avLst/>
            </a:prstGeom>
            <a:ln w="12700" cap="flat">
              <a:noFill/>
              <a:miter lim="400000"/>
            </a:ln>
            <a:effectLst/>
          </p:spPr>
        </p:pic>
        <p:sp>
          <p:nvSpPr>
            <p:cNvPr id="417" name="Shape 417"/>
            <p:cNvSpPr/>
            <p:nvPr/>
          </p:nvSpPr>
          <p:spPr>
            <a:xfrm>
              <a:off x="-1" y="0"/>
              <a:ext cx="1797051" cy="523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defTabSz="912519">
                <a:spcBef>
                  <a:spcPts val="900"/>
                </a:spcBef>
                <a:defRPr sz="1500" b="1" cap="all">
                  <a:solidFill>
                    <a:srgbClr val="FFFFFF"/>
                  </a:solidFill>
                </a:defRPr>
              </a:lvl1pPr>
            </a:lstStyle>
            <a:p>
              <a:pPr lvl="0">
                <a:defRPr sz="1800" b="0" cap="none">
                  <a:solidFill>
                    <a:srgbClr val="000000"/>
                  </a:solidFill>
                </a:defRPr>
              </a:pPr>
              <a:r>
                <a:rPr sz="1500" b="1" cap="all">
                  <a:solidFill>
                    <a:srgbClr val="FFFFFF"/>
                  </a:solidFill>
                </a:rPr>
                <a:t>Internet Retailer</a:t>
              </a:r>
            </a:p>
          </p:txBody>
        </p:sp>
      </p:grpSp>
      <p:grpSp>
        <p:nvGrpSpPr>
          <p:cNvPr id="421" name="Group 421"/>
          <p:cNvGrpSpPr/>
          <p:nvPr/>
        </p:nvGrpSpPr>
        <p:grpSpPr>
          <a:xfrm>
            <a:off x="7010399" y="3062604"/>
            <a:ext cx="922022" cy="1120141"/>
            <a:chOff x="0" y="0"/>
            <a:chExt cx="922020" cy="1120139"/>
          </a:xfrm>
        </p:grpSpPr>
        <p:sp>
          <p:nvSpPr>
            <p:cNvPr id="419" name="Shape 419"/>
            <p:cNvSpPr/>
            <p:nvPr/>
          </p:nvSpPr>
          <p:spPr>
            <a:xfrm>
              <a:off x="0" y="406323"/>
              <a:ext cx="922021" cy="1"/>
            </a:xfrm>
            <a:prstGeom prst="line">
              <a:avLst/>
            </a:prstGeom>
            <a:noFill/>
            <a:ln w="9525" cap="flat">
              <a:solidFill>
                <a:srgbClr val="00B0F0"/>
              </a:solidFill>
              <a:prstDash val="solid"/>
              <a:bevel/>
              <a:tailEnd type="triangle"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420" name="Shape 420"/>
            <p:cNvSpPr/>
            <p:nvPr/>
          </p:nvSpPr>
          <p:spPr>
            <a:xfrm>
              <a:off x="0" y="0"/>
              <a:ext cx="719140" cy="11201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0" algn="ctr" defTabSz="912519">
                <a:spcBef>
                  <a:spcPts val="1200"/>
                </a:spcBef>
              </a:pPr>
              <a:r>
                <a:rPr sz="2000" b="1">
                  <a:solidFill>
                    <a:srgbClr val="FFFFFF"/>
                  </a:solidFill>
                </a:rPr>
                <a:t>Ad</a:t>
              </a:r>
            </a:p>
            <a:p>
              <a:pPr lvl="0" algn="ctr" defTabSz="912519">
                <a:spcBef>
                  <a:spcPts val="1200"/>
                </a:spcBef>
              </a:pPr>
              <a:r>
                <a:rPr sz="2000" b="1">
                  <a:solidFill>
                    <a:srgbClr val="FFFFFF"/>
                  </a:solidFill>
                </a:rPr>
                <a:t>Sell</a:t>
              </a:r>
              <a:br>
                <a:rPr sz="2000" b="1">
                  <a:solidFill>
                    <a:srgbClr val="FFFFFF"/>
                  </a:solidFill>
                </a:rPr>
              </a:br>
              <a:r>
                <a:rPr sz="2000" b="1">
                  <a:solidFill>
                    <a:srgbClr val="FFFFFF"/>
                  </a:solidFill>
                </a:rPr>
                <a:t>$ $</a:t>
              </a:r>
            </a:p>
          </p:txBody>
        </p:sp>
      </p:grpSp>
      <p:sp>
        <p:nvSpPr>
          <p:cNvPr id="422" name="Shape 422"/>
          <p:cNvSpPr/>
          <p:nvPr/>
        </p:nvSpPr>
        <p:spPr>
          <a:xfrm>
            <a:off x="1847850" y="3230882"/>
            <a:ext cx="3048000" cy="7340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defTabSz="912519">
              <a:spcBef>
                <a:spcPts val="600"/>
              </a:spcBef>
            </a:pPr>
            <a:r>
              <a:rPr sz="1000" b="1">
                <a:solidFill>
                  <a:srgbClr val="FFFFFF"/>
                </a:solidFill>
              </a:rPr>
              <a:t>Direct Ship from Manufacture </a:t>
            </a:r>
          </a:p>
          <a:p>
            <a:pPr lvl="0" algn="ctr" defTabSz="912519">
              <a:spcBef>
                <a:spcPts val="900"/>
              </a:spcBef>
            </a:pPr>
            <a:r>
              <a:rPr sz="1000" b="1">
                <a:solidFill>
                  <a:srgbClr val="FFFFFF"/>
                </a:solidFill>
              </a:rPr>
              <a:t>Low Cost to seller</a:t>
            </a:r>
            <a:br>
              <a:rPr sz="1000" b="1">
                <a:solidFill>
                  <a:srgbClr val="FFFFFF"/>
                </a:solidFill>
              </a:rPr>
            </a:br>
            <a:r>
              <a:rPr sz="1600" b="1">
                <a:solidFill>
                  <a:srgbClr val="FFFFFF"/>
                </a:solidFill>
              </a:rPr>
              <a:t>$ $</a:t>
            </a:r>
          </a:p>
        </p:txBody>
      </p:sp>
      <p:sp>
        <p:nvSpPr>
          <p:cNvPr id="423" name="Shape 423"/>
          <p:cNvSpPr/>
          <p:nvPr/>
        </p:nvSpPr>
        <p:spPr>
          <a:xfrm>
            <a:off x="1547419" y="3473391"/>
            <a:ext cx="3446862" cy="1735248"/>
          </a:xfrm>
          <a:custGeom>
            <a:avLst/>
            <a:gdLst/>
            <a:ahLst/>
            <a:cxnLst>
              <a:cxn ang="0">
                <a:pos x="wd2" y="hd2"/>
              </a:cxn>
              <a:cxn ang="5400000">
                <a:pos x="wd2" y="hd2"/>
              </a:cxn>
              <a:cxn ang="10800000">
                <a:pos x="wd2" y="hd2"/>
              </a:cxn>
              <a:cxn ang="16200000">
                <a:pos x="wd2" y="hd2"/>
              </a:cxn>
            </a:cxnLst>
            <a:rect l="0" t="0" r="r" b="b"/>
            <a:pathLst>
              <a:path w="21600" h="21600" extrusionOk="0">
                <a:moveTo>
                  <a:pt x="31" y="0"/>
                </a:moveTo>
                <a:lnTo>
                  <a:pt x="0" y="0"/>
                </a:lnTo>
                <a:lnTo>
                  <a:pt x="0" y="21600"/>
                </a:lnTo>
                <a:lnTo>
                  <a:pt x="21600" y="21600"/>
                </a:lnTo>
              </a:path>
            </a:pathLst>
          </a:custGeom>
          <a:ln>
            <a:solidFill>
              <a:srgbClr val="00B0F0"/>
            </a:solidFill>
            <a:tailEnd type="triangle"/>
          </a:ln>
        </p:spPr>
        <p:txBody>
          <a:bodyPr lIns="0" tIns="0" rIns="0" bIns="0" anchor="ctr"/>
          <a:lstStyle/>
          <a:p>
            <a:pPr lvl="0"/>
            <a:endParaRPr/>
          </a:p>
        </p:txBody>
      </p:sp>
      <p:sp>
        <p:nvSpPr>
          <p:cNvPr id="424" name="Shape 424"/>
          <p:cNvSpPr/>
          <p:nvPr/>
        </p:nvSpPr>
        <p:spPr>
          <a:xfrm>
            <a:off x="1676400" y="4923187"/>
            <a:ext cx="3048000" cy="4406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defTabSz="912519">
              <a:lnSpc>
                <a:spcPct val="150000"/>
              </a:lnSpc>
              <a:spcBef>
                <a:spcPts val="600"/>
              </a:spcBef>
            </a:pPr>
            <a:r>
              <a:rPr sz="1000" b="1">
                <a:solidFill>
                  <a:srgbClr val="FFFFFF"/>
                </a:solidFill>
              </a:rPr>
              <a:t>Provide Product Info</a:t>
            </a:r>
            <a:br>
              <a:rPr sz="1000" b="1">
                <a:solidFill>
                  <a:srgbClr val="FFFFFF"/>
                </a:solidFill>
              </a:rPr>
            </a:br>
            <a:r>
              <a:rPr sz="1000" b="1">
                <a:solidFill>
                  <a:srgbClr val="FFFFFF"/>
                </a:solidFill>
              </a:rPr>
              <a:t>No Cost for them</a:t>
            </a:r>
          </a:p>
        </p:txBody>
      </p:sp>
      <p:grpSp>
        <p:nvGrpSpPr>
          <p:cNvPr id="427" name="Group 427"/>
          <p:cNvGrpSpPr/>
          <p:nvPr/>
        </p:nvGrpSpPr>
        <p:grpSpPr>
          <a:xfrm>
            <a:off x="6991352" y="4866654"/>
            <a:ext cx="1017271" cy="652781"/>
            <a:chOff x="0" y="0"/>
            <a:chExt cx="1017270" cy="652780"/>
          </a:xfrm>
        </p:grpSpPr>
        <p:sp>
          <p:nvSpPr>
            <p:cNvPr id="425" name="Shape 425"/>
            <p:cNvSpPr/>
            <p:nvPr/>
          </p:nvSpPr>
          <p:spPr>
            <a:xfrm>
              <a:off x="0" y="0"/>
              <a:ext cx="1008063" cy="6527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0" algn="ctr" defTabSz="912519">
                <a:spcBef>
                  <a:spcPts val="1200"/>
                </a:spcBef>
              </a:pPr>
              <a:r>
                <a:rPr sz="2000" b="1">
                  <a:solidFill>
                    <a:srgbClr val="FFFFFF"/>
                  </a:solidFill>
                </a:rPr>
                <a:t>1 to 1</a:t>
              </a:r>
            </a:p>
            <a:p>
              <a:pPr lvl="0" algn="ctr" defTabSz="912519">
                <a:spcBef>
                  <a:spcPts val="700"/>
                </a:spcBef>
              </a:pPr>
              <a:r>
                <a:rPr sz="1200" b="1">
                  <a:solidFill>
                    <a:srgbClr val="FFFFFF"/>
                  </a:solidFill>
                </a:rPr>
                <a:t>Marketing</a:t>
              </a:r>
            </a:p>
          </p:txBody>
        </p:sp>
        <p:sp>
          <p:nvSpPr>
            <p:cNvPr id="426" name="Shape 426"/>
            <p:cNvSpPr/>
            <p:nvPr/>
          </p:nvSpPr>
          <p:spPr>
            <a:xfrm>
              <a:off x="95250" y="354888"/>
              <a:ext cx="922021" cy="1"/>
            </a:xfrm>
            <a:prstGeom prst="line">
              <a:avLst/>
            </a:prstGeom>
            <a:noFill/>
            <a:ln w="9525" cap="flat">
              <a:solidFill>
                <a:srgbClr val="00B0F0"/>
              </a:solidFill>
              <a:prstDash val="solid"/>
              <a:bevel/>
              <a:tailEnd type="triangle" w="med" len="med"/>
            </a:ln>
            <a:effectLst/>
          </p:spPr>
          <p:txBody>
            <a:bodyPr wrap="square" lIns="0" tIns="0" rIns="0" bIns="0" numCol="1" anchor="t">
              <a:noAutofit/>
            </a:bodyPr>
            <a:lstStyle/>
            <a:p>
              <a:pPr lvl="0">
                <a:defRPr sz="1200">
                  <a:latin typeface="+mj-lt"/>
                  <a:ea typeface="+mj-ea"/>
                  <a:cs typeface="+mj-cs"/>
                  <a:sym typeface="Helvetica"/>
                </a:defRPr>
              </a:pPr>
              <a:endParaRPr/>
            </a:p>
          </p:txBody>
        </p:sp>
      </p:grpSp>
      <p:grpSp>
        <p:nvGrpSpPr>
          <p:cNvPr id="430" name="Group 430"/>
          <p:cNvGrpSpPr/>
          <p:nvPr/>
        </p:nvGrpSpPr>
        <p:grpSpPr>
          <a:xfrm>
            <a:off x="5257853" y="4872470"/>
            <a:ext cx="1561562" cy="1299786"/>
            <a:chOff x="0" y="0"/>
            <a:chExt cx="1561560" cy="1299784"/>
          </a:xfrm>
        </p:grpSpPr>
        <p:pic>
          <p:nvPicPr>
            <p:cNvPr id="428" name="image62.png"/>
            <p:cNvPicPr/>
            <p:nvPr/>
          </p:nvPicPr>
          <p:blipFill>
            <a:blip r:embed="rId10">
              <a:extLst/>
            </a:blip>
            <a:stretch>
              <a:fillRect/>
            </a:stretch>
          </p:blipFill>
          <p:spPr>
            <a:xfrm>
              <a:off x="0" y="887244"/>
              <a:ext cx="1561561" cy="412542"/>
            </a:xfrm>
            <a:prstGeom prst="rect">
              <a:avLst/>
            </a:prstGeom>
            <a:ln w="12700" cap="flat">
              <a:noFill/>
              <a:miter lim="400000"/>
            </a:ln>
            <a:effectLst/>
          </p:spPr>
        </p:pic>
        <p:pic>
          <p:nvPicPr>
            <p:cNvPr id="429" name="image63.png"/>
            <p:cNvPicPr/>
            <p:nvPr/>
          </p:nvPicPr>
          <p:blipFill>
            <a:blip r:embed="rId11">
              <a:extLst/>
            </a:blip>
            <a:stretch>
              <a:fillRect/>
            </a:stretch>
          </p:blipFill>
          <p:spPr>
            <a:xfrm>
              <a:off x="15450" y="0"/>
              <a:ext cx="1458171" cy="907078"/>
            </a:xfrm>
            <a:prstGeom prst="rect">
              <a:avLst/>
            </a:prstGeom>
            <a:ln w="12700" cap="flat">
              <a:noFill/>
              <a:miter lim="400000"/>
            </a:ln>
            <a:effectLst/>
          </p:spPr>
        </p:pic>
      </p:grpSp>
      <p:grpSp>
        <p:nvGrpSpPr>
          <p:cNvPr id="433" name="Group 433"/>
          <p:cNvGrpSpPr/>
          <p:nvPr/>
        </p:nvGrpSpPr>
        <p:grpSpPr>
          <a:xfrm>
            <a:off x="1524000" y="5845099"/>
            <a:ext cx="3377101" cy="234421"/>
            <a:chOff x="0" y="0"/>
            <a:chExt cx="3377100" cy="234420"/>
          </a:xfrm>
        </p:grpSpPr>
        <p:sp>
          <p:nvSpPr>
            <p:cNvPr id="431" name="Shape 431"/>
            <p:cNvSpPr/>
            <p:nvPr/>
          </p:nvSpPr>
          <p:spPr>
            <a:xfrm flipH="1" flipV="1">
              <a:off x="0" y="0"/>
              <a:ext cx="3377101" cy="1"/>
            </a:xfrm>
            <a:prstGeom prst="line">
              <a:avLst/>
            </a:prstGeom>
            <a:noFill/>
            <a:ln w="9525" cap="flat">
              <a:solidFill>
                <a:srgbClr val="00B0F0"/>
              </a:solidFill>
              <a:prstDash val="solid"/>
              <a:bevel/>
              <a:tailEnd type="triangle"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432" name="Shape 432"/>
            <p:cNvSpPr/>
            <p:nvPr/>
          </p:nvSpPr>
          <p:spPr>
            <a:xfrm>
              <a:off x="457199" y="3280"/>
              <a:ext cx="2740025" cy="231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defTabSz="912519">
                <a:spcBef>
                  <a:spcPts val="600"/>
                </a:spcBef>
                <a:defRPr sz="1000" b="1">
                  <a:solidFill>
                    <a:srgbClr val="FFFFFF"/>
                  </a:solidFill>
                </a:defRPr>
              </a:lvl1pPr>
            </a:lstStyle>
            <a:p>
              <a:pPr lvl="0">
                <a:defRPr sz="1800" b="0">
                  <a:solidFill>
                    <a:srgbClr val="000000"/>
                  </a:solidFill>
                </a:defRPr>
              </a:pPr>
              <a:r>
                <a:rPr sz="1000" b="1">
                  <a:solidFill>
                    <a:srgbClr val="FFFFFF"/>
                  </a:solidFill>
                </a:rPr>
                <a:t>Direct Order</a:t>
              </a:r>
            </a:p>
          </p:txBody>
        </p:sp>
      </p:grpSp>
      <p:grpSp>
        <p:nvGrpSpPr>
          <p:cNvPr id="436" name="Group 436"/>
          <p:cNvGrpSpPr/>
          <p:nvPr/>
        </p:nvGrpSpPr>
        <p:grpSpPr>
          <a:xfrm>
            <a:off x="6781800" y="5677003"/>
            <a:ext cx="1981200" cy="399300"/>
            <a:chOff x="0" y="0"/>
            <a:chExt cx="1981200" cy="399299"/>
          </a:xfrm>
        </p:grpSpPr>
        <p:sp>
          <p:nvSpPr>
            <p:cNvPr id="434" name="Shape 434"/>
            <p:cNvSpPr/>
            <p:nvPr/>
          </p:nvSpPr>
          <p:spPr>
            <a:xfrm rot="5400000">
              <a:off x="924559" y="-619759"/>
              <a:ext cx="106940" cy="13464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9525" cap="flat">
              <a:solidFill>
                <a:srgbClr val="00B0F0"/>
              </a:solidFill>
              <a:prstDash val="solid"/>
              <a:bevel/>
              <a:tailEnd type="triangle" w="med" len="med"/>
            </a:ln>
            <a:effectLst/>
          </p:spPr>
          <p:txBody>
            <a:bodyPr wrap="square" lIns="0" tIns="0" rIns="0" bIns="0" numCol="1" anchor="ctr">
              <a:noAutofit/>
            </a:bodyPr>
            <a:lstStyle/>
            <a:p>
              <a:pPr lvl="0"/>
              <a:endParaRPr/>
            </a:p>
          </p:txBody>
        </p:sp>
        <p:sp>
          <p:nvSpPr>
            <p:cNvPr id="435" name="Shape 435"/>
            <p:cNvSpPr/>
            <p:nvPr/>
          </p:nvSpPr>
          <p:spPr>
            <a:xfrm>
              <a:off x="0" y="168159"/>
              <a:ext cx="1981200" cy="231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defTabSz="912519">
                <a:spcBef>
                  <a:spcPts val="600"/>
                </a:spcBef>
                <a:defRPr sz="1000" b="1">
                  <a:solidFill>
                    <a:srgbClr val="FFFFFF"/>
                  </a:solidFill>
                </a:defRPr>
              </a:lvl1pPr>
            </a:lstStyle>
            <a:p>
              <a:pPr lvl="0">
                <a:defRPr sz="1800" b="0">
                  <a:solidFill>
                    <a:srgbClr val="000000"/>
                  </a:solidFill>
                </a:defRPr>
              </a:pPr>
              <a:r>
                <a:rPr sz="1000" b="1">
                  <a:solidFill>
                    <a:srgbClr val="FFFFFF"/>
                  </a:solidFill>
                </a:rPr>
                <a:t>Search</a:t>
              </a:r>
            </a:p>
          </p:txBody>
        </p:sp>
      </p:grpSp>
      <p:pic>
        <p:nvPicPr>
          <p:cNvPr id="437" name="image59.png"/>
          <p:cNvPicPr/>
          <p:nvPr/>
        </p:nvPicPr>
        <p:blipFill>
          <a:blip r:embed="rId7">
            <a:extLst/>
          </a:blip>
          <a:srcRect l="31899" t="28347" r="32019" b="27826"/>
          <a:stretch>
            <a:fillRect/>
          </a:stretch>
        </p:blipFill>
        <p:spPr>
          <a:xfrm>
            <a:off x="312420" y="318908"/>
            <a:ext cx="289560" cy="311491"/>
          </a:xfrm>
          <a:prstGeom prst="rect">
            <a:avLst/>
          </a:prstGeom>
          <a:ln w="12700">
            <a:miter lim="400000"/>
          </a:ln>
        </p:spPr>
      </p:pic>
      <p:sp>
        <p:nvSpPr>
          <p:cNvPr id="438" name="Shape 438"/>
          <p:cNvSpPr/>
          <p:nvPr/>
        </p:nvSpPr>
        <p:spPr>
          <a:xfrm>
            <a:off x="609600" y="228614"/>
            <a:ext cx="1295400" cy="523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defTabSz="912519">
              <a:spcBef>
                <a:spcPts val="900"/>
              </a:spcBef>
            </a:pPr>
            <a:r>
              <a:rPr sz="1500">
                <a:ln w="3174">
                  <a:solidFill>
                    <a:srgbClr val="FFFFFF"/>
                  </a:solidFill>
                </a:ln>
                <a:solidFill>
                  <a:srgbClr val="FFFFFF"/>
                </a:solidFill>
              </a:rPr>
              <a:t>Cost: $5</a:t>
            </a:r>
            <a:br>
              <a:rPr sz="1500">
                <a:ln w="3174">
                  <a:solidFill>
                    <a:srgbClr val="FFFFFF"/>
                  </a:solidFill>
                </a:ln>
                <a:solidFill>
                  <a:srgbClr val="FFFFFF"/>
                </a:solidFill>
              </a:rPr>
            </a:br>
            <a:r>
              <a:rPr sz="1500">
                <a:ln w="3174">
                  <a:solidFill>
                    <a:srgbClr val="FFFFFF"/>
                  </a:solidFill>
                </a:ln>
                <a:solidFill>
                  <a:srgbClr val="FFFFFF"/>
                </a:solidFill>
              </a:rPr>
              <a:t>Price $10</a:t>
            </a:r>
          </a:p>
        </p:txBody>
      </p:sp>
      <p:grpSp>
        <p:nvGrpSpPr>
          <p:cNvPr id="465" name="Group 465"/>
          <p:cNvGrpSpPr/>
          <p:nvPr/>
        </p:nvGrpSpPr>
        <p:grpSpPr>
          <a:xfrm>
            <a:off x="152401" y="1066808"/>
            <a:ext cx="1254366" cy="5333896"/>
            <a:chOff x="0" y="0"/>
            <a:chExt cx="1254364" cy="5333894"/>
          </a:xfrm>
        </p:grpSpPr>
        <p:pic>
          <p:nvPicPr>
            <p:cNvPr id="439" name="image64.png"/>
            <p:cNvPicPr/>
            <p:nvPr/>
          </p:nvPicPr>
          <p:blipFill>
            <a:blip r:embed="rId12">
              <a:extLst/>
            </a:blip>
            <a:stretch>
              <a:fillRect/>
            </a:stretch>
          </p:blipFill>
          <p:spPr>
            <a:xfrm>
              <a:off x="89322" y="4376929"/>
              <a:ext cx="579099" cy="93229"/>
            </a:xfrm>
            <a:prstGeom prst="rect">
              <a:avLst/>
            </a:prstGeom>
            <a:ln w="12700" cap="flat">
              <a:noFill/>
              <a:miter lim="400000"/>
            </a:ln>
            <a:effectLst/>
          </p:spPr>
        </p:pic>
        <p:grpSp>
          <p:nvGrpSpPr>
            <p:cNvPr id="464" name="Group 464"/>
            <p:cNvGrpSpPr/>
            <p:nvPr/>
          </p:nvGrpSpPr>
          <p:grpSpPr>
            <a:xfrm>
              <a:off x="-1" y="0"/>
              <a:ext cx="1254366" cy="5333895"/>
              <a:chOff x="0" y="0"/>
              <a:chExt cx="1254364" cy="5333894"/>
            </a:xfrm>
          </p:grpSpPr>
          <p:pic>
            <p:nvPicPr>
              <p:cNvPr id="440" name="image65.png"/>
              <p:cNvPicPr/>
              <p:nvPr/>
            </p:nvPicPr>
            <p:blipFill>
              <a:blip r:embed="rId13">
                <a:extLst/>
              </a:blip>
              <a:stretch>
                <a:fillRect/>
              </a:stretch>
            </p:blipFill>
            <p:spPr>
              <a:xfrm>
                <a:off x="42771" y="9816"/>
                <a:ext cx="579098" cy="120264"/>
              </a:xfrm>
              <a:prstGeom prst="rect">
                <a:avLst/>
              </a:prstGeom>
              <a:ln w="12700" cap="flat">
                <a:noFill/>
                <a:miter lim="400000"/>
              </a:ln>
              <a:effectLst/>
            </p:spPr>
          </p:pic>
          <p:pic>
            <p:nvPicPr>
              <p:cNvPr id="441" name="image66.png"/>
              <p:cNvPicPr/>
              <p:nvPr/>
            </p:nvPicPr>
            <p:blipFill>
              <a:blip r:embed="rId14">
                <a:extLst/>
              </a:blip>
              <a:stretch>
                <a:fillRect/>
              </a:stretch>
            </p:blipFill>
            <p:spPr>
              <a:xfrm>
                <a:off x="-1" y="220749"/>
                <a:ext cx="529830" cy="191695"/>
              </a:xfrm>
              <a:prstGeom prst="rect">
                <a:avLst/>
              </a:prstGeom>
              <a:ln w="12700" cap="flat">
                <a:noFill/>
                <a:miter lim="400000"/>
              </a:ln>
              <a:effectLst/>
            </p:spPr>
          </p:pic>
          <p:pic>
            <p:nvPicPr>
              <p:cNvPr id="442" name="image67.png"/>
              <p:cNvPicPr/>
              <p:nvPr/>
            </p:nvPicPr>
            <p:blipFill>
              <a:blip r:embed="rId15">
                <a:extLst/>
              </a:blip>
              <a:stretch>
                <a:fillRect/>
              </a:stretch>
            </p:blipFill>
            <p:spPr>
              <a:xfrm>
                <a:off x="42771" y="480446"/>
                <a:ext cx="545547" cy="131032"/>
              </a:xfrm>
              <a:prstGeom prst="rect">
                <a:avLst/>
              </a:prstGeom>
              <a:ln w="12700" cap="flat">
                <a:noFill/>
                <a:miter lim="400000"/>
              </a:ln>
              <a:effectLst/>
            </p:spPr>
          </p:pic>
          <p:pic>
            <p:nvPicPr>
              <p:cNvPr id="443" name="image68.png"/>
              <p:cNvPicPr/>
              <p:nvPr/>
            </p:nvPicPr>
            <p:blipFill>
              <a:blip r:embed="rId16">
                <a:extLst/>
              </a:blip>
              <a:stretch>
                <a:fillRect/>
              </a:stretch>
            </p:blipFill>
            <p:spPr>
              <a:xfrm>
                <a:off x="42771" y="858105"/>
                <a:ext cx="508279" cy="121061"/>
              </a:xfrm>
              <a:prstGeom prst="rect">
                <a:avLst/>
              </a:prstGeom>
              <a:ln w="12700" cap="flat">
                <a:noFill/>
                <a:miter lim="400000"/>
              </a:ln>
              <a:effectLst/>
            </p:spPr>
          </p:pic>
          <p:pic>
            <p:nvPicPr>
              <p:cNvPr id="444" name="image69.jpg"/>
              <p:cNvPicPr/>
              <p:nvPr/>
            </p:nvPicPr>
            <p:blipFill>
              <a:blip r:embed="rId17">
                <a:extLst/>
              </a:blip>
              <a:stretch>
                <a:fillRect/>
              </a:stretch>
            </p:blipFill>
            <p:spPr>
              <a:xfrm>
                <a:off x="1047115" y="3944161"/>
                <a:ext cx="202985" cy="182468"/>
              </a:xfrm>
              <a:prstGeom prst="rect">
                <a:avLst/>
              </a:prstGeom>
              <a:ln w="12700" cap="flat">
                <a:noFill/>
                <a:miter lim="400000"/>
              </a:ln>
              <a:effectLst/>
            </p:spPr>
          </p:pic>
          <p:pic>
            <p:nvPicPr>
              <p:cNvPr id="445" name="image70.png"/>
              <p:cNvPicPr/>
              <p:nvPr/>
            </p:nvPicPr>
            <p:blipFill>
              <a:blip r:embed="rId18">
                <a:extLst/>
              </a:blip>
              <a:stretch>
                <a:fillRect/>
              </a:stretch>
            </p:blipFill>
            <p:spPr>
              <a:xfrm>
                <a:off x="427693" y="1063574"/>
                <a:ext cx="579098" cy="144595"/>
              </a:xfrm>
              <a:prstGeom prst="rect">
                <a:avLst/>
              </a:prstGeom>
              <a:ln w="12700" cap="flat">
                <a:noFill/>
                <a:miter lim="400000"/>
              </a:ln>
              <a:effectLst/>
            </p:spPr>
          </p:pic>
          <p:pic>
            <p:nvPicPr>
              <p:cNvPr id="446" name="image71.png"/>
              <p:cNvPicPr/>
              <p:nvPr/>
            </p:nvPicPr>
            <p:blipFill>
              <a:blip r:embed="rId19">
                <a:extLst/>
              </a:blip>
              <a:stretch>
                <a:fillRect/>
              </a:stretch>
            </p:blipFill>
            <p:spPr>
              <a:xfrm>
                <a:off x="581736" y="275471"/>
                <a:ext cx="611271" cy="125531"/>
              </a:xfrm>
              <a:prstGeom prst="rect">
                <a:avLst/>
              </a:prstGeom>
              <a:ln w="12700" cap="flat">
                <a:noFill/>
                <a:miter lim="400000"/>
              </a:ln>
              <a:effectLst/>
            </p:spPr>
          </p:pic>
          <p:pic>
            <p:nvPicPr>
              <p:cNvPr id="447" name="image72.png"/>
              <p:cNvPicPr/>
              <p:nvPr/>
            </p:nvPicPr>
            <p:blipFill>
              <a:blip r:embed="rId20">
                <a:extLst/>
              </a:blip>
              <a:stretch>
                <a:fillRect/>
              </a:stretch>
            </p:blipFill>
            <p:spPr>
              <a:xfrm>
                <a:off x="386588" y="1243924"/>
                <a:ext cx="661309" cy="271359"/>
              </a:xfrm>
              <a:prstGeom prst="rect">
                <a:avLst/>
              </a:prstGeom>
              <a:ln w="12700" cap="flat">
                <a:noFill/>
                <a:miter lim="400000"/>
              </a:ln>
              <a:effectLst/>
            </p:spPr>
          </p:pic>
          <p:pic>
            <p:nvPicPr>
              <p:cNvPr id="448" name="image73.png"/>
              <p:cNvPicPr/>
              <p:nvPr/>
            </p:nvPicPr>
            <p:blipFill>
              <a:blip r:embed="rId21">
                <a:extLst/>
              </a:blip>
              <a:stretch>
                <a:fillRect/>
              </a:stretch>
            </p:blipFill>
            <p:spPr>
              <a:xfrm>
                <a:off x="741416" y="4612802"/>
                <a:ext cx="512949" cy="183229"/>
              </a:xfrm>
              <a:prstGeom prst="rect">
                <a:avLst/>
              </a:prstGeom>
              <a:ln w="12700" cap="flat">
                <a:noFill/>
                <a:miter lim="400000"/>
              </a:ln>
              <a:effectLst/>
            </p:spPr>
          </p:pic>
          <p:pic>
            <p:nvPicPr>
              <p:cNvPr id="449" name="image74.png"/>
              <p:cNvPicPr/>
              <p:nvPr/>
            </p:nvPicPr>
            <p:blipFill>
              <a:blip r:embed="rId22">
                <a:extLst/>
              </a:blip>
              <a:stretch>
                <a:fillRect/>
              </a:stretch>
            </p:blipFill>
            <p:spPr>
              <a:xfrm>
                <a:off x="138013" y="3957830"/>
                <a:ext cx="306028" cy="161190"/>
              </a:xfrm>
              <a:prstGeom prst="rect">
                <a:avLst/>
              </a:prstGeom>
              <a:ln w="12700" cap="flat">
                <a:noFill/>
                <a:miter lim="400000"/>
              </a:ln>
              <a:effectLst/>
            </p:spPr>
          </p:pic>
          <p:pic>
            <p:nvPicPr>
              <p:cNvPr id="450" name="image75.png"/>
              <p:cNvPicPr/>
              <p:nvPr/>
            </p:nvPicPr>
            <p:blipFill>
              <a:blip r:embed="rId23">
                <a:extLst/>
              </a:blip>
              <a:stretch>
                <a:fillRect/>
              </a:stretch>
            </p:blipFill>
            <p:spPr>
              <a:xfrm>
                <a:off x="204398" y="5259940"/>
                <a:ext cx="799391" cy="73955"/>
              </a:xfrm>
              <a:prstGeom prst="rect">
                <a:avLst/>
              </a:prstGeom>
              <a:ln w="12700" cap="flat">
                <a:noFill/>
                <a:miter lim="400000"/>
              </a:ln>
              <a:effectLst/>
            </p:spPr>
          </p:pic>
          <p:pic>
            <p:nvPicPr>
              <p:cNvPr id="451" name="image76.png"/>
              <p:cNvPicPr/>
              <p:nvPr/>
            </p:nvPicPr>
            <p:blipFill>
              <a:blip r:embed="rId24">
                <a:extLst/>
              </a:blip>
              <a:stretch>
                <a:fillRect/>
              </a:stretch>
            </p:blipFill>
            <p:spPr>
              <a:xfrm>
                <a:off x="27073" y="1261785"/>
                <a:ext cx="335654" cy="174269"/>
              </a:xfrm>
              <a:prstGeom prst="rect">
                <a:avLst/>
              </a:prstGeom>
              <a:ln w="12700" cap="flat">
                <a:noFill/>
                <a:miter lim="400000"/>
              </a:ln>
              <a:effectLst/>
            </p:spPr>
          </p:pic>
          <p:pic>
            <p:nvPicPr>
              <p:cNvPr id="452" name="image77.png"/>
              <p:cNvPicPr/>
              <p:nvPr/>
            </p:nvPicPr>
            <p:blipFill>
              <a:blip r:embed="rId25">
                <a:extLst/>
              </a:blip>
              <a:stretch>
                <a:fillRect/>
              </a:stretch>
            </p:blipFill>
            <p:spPr>
              <a:xfrm>
                <a:off x="641575" y="868836"/>
                <a:ext cx="593268" cy="126882"/>
              </a:xfrm>
              <a:prstGeom prst="rect">
                <a:avLst/>
              </a:prstGeom>
              <a:ln w="12700" cap="flat">
                <a:noFill/>
                <a:miter lim="400000"/>
              </a:ln>
              <a:effectLst/>
            </p:spPr>
          </p:pic>
          <p:pic>
            <p:nvPicPr>
              <p:cNvPr id="453" name="image78.png"/>
              <p:cNvPicPr/>
              <p:nvPr/>
            </p:nvPicPr>
            <p:blipFill>
              <a:blip r:embed="rId26">
                <a:extLst/>
              </a:blip>
              <a:srcRect t="19525" b="16919"/>
              <a:stretch>
                <a:fillRect/>
              </a:stretch>
            </p:blipFill>
            <p:spPr>
              <a:xfrm>
                <a:off x="56350" y="4941951"/>
                <a:ext cx="659529" cy="165590"/>
              </a:xfrm>
              <a:prstGeom prst="rect">
                <a:avLst/>
              </a:prstGeom>
              <a:ln w="12700" cap="flat">
                <a:noFill/>
                <a:miter lim="400000"/>
              </a:ln>
              <a:effectLst/>
            </p:spPr>
          </p:pic>
          <p:pic>
            <p:nvPicPr>
              <p:cNvPr id="454" name="image79.png"/>
              <p:cNvPicPr/>
              <p:nvPr/>
            </p:nvPicPr>
            <p:blipFill>
              <a:blip r:embed="rId27">
                <a:extLst/>
              </a:blip>
              <a:stretch>
                <a:fillRect/>
              </a:stretch>
            </p:blipFill>
            <p:spPr>
              <a:xfrm>
                <a:off x="862590" y="4327535"/>
                <a:ext cx="213300" cy="192019"/>
              </a:xfrm>
              <a:prstGeom prst="rect">
                <a:avLst/>
              </a:prstGeom>
              <a:ln w="12700" cap="flat">
                <a:noFill/>
                <a:miter lim="400000"/>
              </a:ln>
              <a:effectLst/>
            </p:spPr>
          </p:pic>
          <p:pic>
            <p:nvPicPr>
              <p:cNvPr id="455" name="image80.png"/>
              <p:cNvPicPr/>
              <p:nvPr/>
            </p:nvPicPr>
            <p:blipFill>
              <a:blip r:embed="rId28">
                <a:extLst/>
              </a:blip>
              <a:stretch>
                <a:fillRect/>
              </a:stretch>
            </p:blipFill>
            <p:spPr>
              <a:xfrm>
                <a:off x="33299" y="1054693"/>
                <a:ext cx="302764" cy="153476"/>
              </a:xfrm>
              <a:prstGeom prst="rect">
                <a:avLst/>
              </a:prstGeom>
              <a:ln w="12700" cap="flat">
                <a:noFill/>
                <a:miter lim="400000"/>
              </a:ln>
              <a:effectLst/>
            </p:spPr>
          </p:pic>
          <p:pic>
            <p:nvPicPr>
              <p:cNvPr id="456" name="image81.png"/>
              <p:cNvPicPr/>
              <p:nvPr/>
            </p:nvPicPr>
            <p:blipFill>
              <a:blip r:embed="rId29">
                <a:extLst/>
              </a:blip>
              <a:stretch>
                <a:fillRect/>
              </a:stretch>
            </p:blipFill>
            <p:spPr>
              <a:xfrm>
                <a:off x="666876" y="446022"/>
                <a:ext cx="193001" cy="174269"/>
              </a:xfrm>
              <a:prstGeom prst="rect">
                <a:avLst/>
              </a:prstGeom>
              <a:ln w="12700" cap="flat">
                <a:noFill/>
                <a:miter lim="400000"/>
              </a:ln>
              <a:effectLst/>
            </p:spPr>
          </p:pic>
          <p:pic>
            <p:nvPicPr>
              <p:cNvPr id="457" name="image82.png"/>
              <p:cNvPicPr/>
              <p:nvPr/>
            </p:nvPicPr>
            <p:blipFill>
              <a:blip r:embed="rId30">
                <a:extLst/>
              </a:blip>
              <a:stretch>
                <a:fillRect/>
              </a:stretch>
            </p:blipFill>
            <p:spPr>
              <a:xfrm>
                <a:off x="135809" y="683801"/>
                <a:ext cx="675614" cy="136357"/>
              </a:xfrm>
              <a:prstGeom prst="rect">
                <a:avLst/>
              </a:prstGeom>
              <a:ln w="12700" cap="flat">
                <a:noFill/>
                <a:miter lim="400000"/>
              </a:ln>
              <a:effectLst/>
            </p:spPr>
          </p:pic>
          <p:pic>
            <p:nvPicPr>
              <p:cNvPr id="458" name="image83.png"/>
              <p:cNvPicPr/>
              <p:nvPr/>
            </p:nvPicPr>
            <p:blipFill>
              <a:blip r:embed="rId31">
                <a:extLst/>
              </a:blip>
              <a:stretch>
                <a:fillRect/>
              </a:stretch>
            </p:blipFill>
            <p:spPr>
              <a:xfrm>
                <a:off x="779590" y="4971031"/>
                <a:ext cx="386066" cy="136510"/>
              </a:xfrm>
              <a:prstGeom prst="rect">
                <a:avLst/>
              </a:prstGeom>
              <a:ln w="12700" cap="flat">
                <a:noFill/>
                <a:miter lim="400000"/>
              </a:ln>
              <a:effectLst/>
            </p:spPr>
          </p:pic>
          <p:pic>
            <p:nvPicPr>
              <p:cNvPr id="459" name="image84.png"/>
              <p:cNvPicPr/>
              <p:nvPr/>
            </p:nvPicPr>
            <p:blipFill>
              <a:blip r:embed="rId32">
                <a:extLst/>
              </a:blip>
              <a:srcRect t="19703" b="33871"/>
              <a:stretch>
                <a:fillRect/>
              </a:stretch>
            </p:blipFill>
            <p:spPr>
              <a:xfrm>
                <a:off x="694045" y="3582969"/>
                <a:ext cx="386085" cy="161844"/>
              </a:xfrm>
              <a:prstGeom prst="rect">
                <a:avLst/>
              </a:prstGeom>
              <a:ln w="12700" cap="flat">
                <a:noFill/>
                <a:miter lim="400000"/>
              </a:ln>
              <a:effectLst/>
            </p:spPr>
          </p:pic>
          <p:pic>
            <p:nvPicPr>
              <p:cNvPr id="460" name="image85.png"/>
              <p:cNvPicPr/>
              <p:nvPr/>
            </p:nvPicPr>
            <p:blipFill>
              <a:blip r:embed="rId33">
                <a:extLst/>
              </a:blip>
              <a:stretch>
                <a:fillRect/>
              </a:stretch>
            </p:blipFill>
            <p:spPr>
              <a:xfrm>
                <a:off x="180785" y="3581399"/>
                <a:ext cx="426157" cy="164179"/>
              </a:xfrm>
              <a:prstGeom prst="rect">
                <a:avLst/>
              </a:prstGeom>
              <a:ln w="12700" cap="flat">
                <a:noFill/>
                <a:miter lim="400000"/>
              </a:ln>
              <a:effectLst/>
            </p:spPr>
          </p:pic>
          <p:pic>
            <p:nvPicPr>
              <p:cNvPr id="461" name="image86.png"/>
              <p:cNvPicPr/>
              <p:nvPr/>
            </p:nvPicPr>
            <p:blipFill>
              <a:blip r:embed="rId34">
                <a:extLst/>
              </a:blip>
              <a:stretch>
                <a:fillRect/>
              </a:stretch>
            </p:blipFill>
            <p:spPr>
              <a:xfrm>
                <a:off x="718413" y="0"/>
                <a:ext cx="393673" cy="155069"/>
              </a:xfrm>
              <a:prstGeom prst="rect">
                <a:avLst/>
              </a:prstGeom>
              <a:ln w="12700" cap="flat">
                <a:noFill/>
                <a:miter lim="400000"/>
              </a:ln>
              <a:effectLst/>
            </p:spPr>
          </p:pic>
          <p:pic>
            <p:nvPicPr>
              <p:cNvPr id="462" name="image87.png"/>
              <p:cNvPicPr/>
              <p:nvPr/>
            </p:nvPicPr>
            <p:blipFill>
              <a:blip r:embed="rId35">
                <a:extLst/>
              </a:blip>
              <a:stretch>
                <a:fillRect/>
              </a:stretch>
            </p:blipFill>
            <p:spPr>
              <a:xfrm>
                <a:off x="603165" y="3965439"/>
                <a:ext cx="259427" cy="161190"/>
              </a:xfrm>
              <a:prstGeom prst="rect">
                <a:avLst/>
              </a:prstGeom>
              <a:ln w="12700" cap="flat">
                <a:noFill/>
                <a:miter lim="400000"/>
              </a:ln>
              <a:effectLst/>
            </p:spPr>
          </p:pic>
          <p:pic>
            <p:nvPicPr>
              <p:cNvPr id="463" name="image88.png"/>
              <p:cNvPicPr/>
              <p:nvPr/>
            </p:nvPicPr>
            <p:blipFill>
              <a:blip r:embed="rId36">
                <a:extLst/>
              </a:blip>
              <a:srcRect l="10530" t="24747" r="15550" b="24747"/>
              <a:stretch>
                <a:fillRect/>
              </a:stretch>
            </p:blipFill>
            <p:spPr>
              <a:xfrm>
                <a:off x="36421" y="4628472"/>
                <a:ext cx="629530" cy="174269"/>
              </a:xfrm>
              <a:prstGeom prst="rect">
                <a:avLst/>
              </a:prstGeom>
              <a:ln w="12700" cap="flat">
                <a:noFill/>
                <a:miter lim="400000"/>
              </a:ln>
              <a:effectLst/>
            </p:spPr>
          </p:pic>
        </p:grpSp>
      </p:grpSp>
      <p:pic>
        <p:nvPicPr>
          <p:cNvPr id="466" name="image59.png"/>
          <p:cNvPicPr/>
          <p:nvPr/>
        </p:nvPicPr>
        <p:blipFill>
          <a:blip r:embed="rId7">
            <a:extLst/>
          </a:blip>
          <a:srcRect l="31899" t="28347" r="32019" b="27826"/>
          <a:stretch>
            <a:fillRect/>
          </a:stretch>
        </p:blipFill>
        <p:spPr>
          <a:xfrm>
            <a:off x="6408115" y="1745923"/>
            <a:ext cx="289561" cy="311490"/>
          </a:xfrm>
          <a:prstGeom prst="rect">
            <a:avLst/>
          </a:prstGeom>
          <a:ln w="12700">
            <a:miter lim="400000"/>
          </a:ln>
        </p:spPr>
      </p:pic>
      <p:sp>
        <p:nvSpPr>
          <p:cNvPr id="467" name="Shape 467"/>
          <p:cNvSpPr/>
          <p:nvPr/>
        </p:nvSpPr>
        <p:spPr>
          <a:xfrm>
            <a:off x="7886170" y="457229"/>
            <a:ext cx="992273" cy="307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defTabSz="912519">
              <a:spcBef>
                <a:spcPts val="900"/>
              </a:spcBef>
              <a:defRPr sz="1500" b="1">
                <a:solidFill>
                  <a:srgbClr val="FFFFFF"/>
                </a:solidFill>
              </a:defRPr>
            </a:lvl1pPr>
          </a:lstStyle>
          <a:p>
            <a:pPr lvl="0">
              <a:defRPr sz="1800" b="0">
                <a:solidFill>
                  <a:srgbClr val="000000"/>
                </a:solidFill>
              </a:defRPr>
            </a:pPr>
            <a:r>
              <a:rPr sz="1500" b="1">
                <a:solidFill>
                  <a:srgbClr val="FFFFFF"/>
                </a:solidFill>
              </a:rPr>
              <a:t>Now $100</a:t>
            </a:r>
          </a:p>
        </p:txBody>
      </p:sp>
      <p:sp>
        <p:nvSpPr>
          <p:cNvPr id="468" name="Shape 468"/>
          <p:cNvSpPr/>
          <p:nvPr/>
        </p:nvSpPr>
        <p:spPr>
          <a:xfrm>
            <a:off x="7938134" y="2740248"/>
            <a:ext cx="880652" cy="307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defTabSz="912519">
              <a:spcBef>
                <a:spcPts val="900"/>
              </a:spcBef>
              <a:defRPr sz="1500" b="1">
                <a:solidFill>
                  <a:srgbClr val="FFFFFF"/>
                </a:solidFill>
              </a:defRPr>
            </a:lvl1pPr>
          </a:lstStyle>
          <a:p>
            <a:pPr lvl="0">
              <a:defRPr sz="1800" b="0">
                <a:solidFill>
                  <a:srgbClr val="000000"/>
                </a:solidFill>
              </a:defRPr>
            </a:pPr>
            <a:r>
              <a:rPr sz="1500" b="1">
                <a:solidFill>
                  <a:srgbClr val="FFFFFF"/>
                </a:solidFill>
              </a:rPr>
              <a:t>Now $80</a:t>
            </a:r>
          </a:p>
        </p:txBody>
      </p:sp>
      <p:sp>
        <p:nvSpPr>
          <p:cNvPr id="469" name="Shape 469"/>
          <p:cNvSpPr/>
          <p:nvPr/>
        </p:nvSpPr>
        <p:spPr>
          <a:xfrm>
            <a:off x="7941964" y="4492845"/>
            <a:ext cx="880652" cy="307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defTabSz="912519">
              <a:spcBef>
                <a:spcPts val="900"/>
              </a:spcBef>
              <a:defRPr sz="1500" b="1">
                <a:solidFill>
                  <a:srgbClr val="FFFFFF"/>
                </a:solidFill>
              </a:defRPr>
            </a:lvl1pPr>
          </a:lstStyle>
          <a:p>
            <a:pPr lvl="0">
              <a:defRPr sz="1800" b="0">
                <a:solidFill>
                  <a:srgbClr val="000000"/>
                </a:solidFill>
              </a:defRPr>
            </a:pPr>
            <a:r>
              <a:rPr sz="1500" b="1">
                <a:solidFill>
                  <a:srgbClr val="FFFFFF"/>
                </a:solidFill>
              </a:rPr>
              <a:t>Now $60</a:t>
            </a:r>
          </a:p>
        </p:txBody>
      </p:sp>
      <p:sp>
        <p:nvSpPr>
          <p:cNvPr id="470" name="Shape 470"/>
          <p:cNvSpPr/>
          <p:nvPr/>
        </p:nvSpPr>
        <p:spPr>
          <a:xfrm>
            <a:off x="2779776" y="2348884"/>
            <a:ext cx="1295401" cy="307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912519">
              <a:spcBef>
                <a:spcPts val="900"/>
              </a:spcBef>
              <a:defRPr sz="1500">
                <a:ln w="3174">
                  <a:solidFill>
                    <a:srgbClr val="FFFFFF"/>
                  </a:solidFill>
                </a:ln>
                <a:solidFill>
                  <a:srgbClr val="FFFFFF"/>
                </a:solidFill>
              </a:defRPr>
            </a:lvl1pPr>
          </a:lstStyle>
          <a:p>
            <a:pPr lvl="0">
              <a:defRPr sz="1800">
                <a:ln w="9525">
                  <a:noFill/>
                </a:ln>
                <a:solidFill>
                  <a:srgbClr val="000000"/>
                </a:solidFill>
              </a:defRPr>
            </a:pPr>
            <a:r>
              <a:rPr sz="1500">
                <a:ln w="3174">
                  <a:solidFill>
                    <a:srgbClr val="FFFFFF"/>
                  </a:solidFill>
                </a:ln>
                <a:solidFill>
                  <a:srgbClr val="FFFFFF"/>
                </a:solidFill>
              </a:rPr>
              <a:t>Now $40</a:t>
            </a:r>
          </a:p>
        </p:txBody>
      </p:sp>
      <p:sp>
        <p:nvSpPr>
          <p:cNvPr id="471" name="Shape 471"/>
          <p:cNvSpPr/>
          <p:nvPr/>
        </p:nvSpPr>
        <p:spPr>
          <a:xfrm>
            <a:off x="5410200" y="2130669"/>
            <a:ext cx="1295400" cy="307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912519">
              <a:spcBef>
                <a:spcPts val="900"/>
              </a:spcBef>
              <a:defRPr sz="1500">
                <a:ln w="3174">
                  <a:solidFill>
                    <a:srgbClr val="FFFFFF"/>
                  </a:solidFill>
                </a:ln>
                <a:solidFill>
                  <a:srgbClr val="FFFFFF"/>
                </a:solidFill>
              </a:defRPr>
            </a:lvl1pPr>
          </a:lstStyle>
          <a:p>
            <a:pPr lvl="0">
              <a:defRPr sz="1800">
                <a:ln w="9525">
                  <a:noFill/>
                </a:ln>
                <a:solidFill>
                  <a:srgbClr val="000000"/>
                </a:solidFill>
              </a:defRPr>
            </a:pPr>
            <a:r>
              <a:rPr sz="1500">
                <a:ln w="3174">
                  <a:solidFill>
                    <a:srgbClr val="FFFFFF"/>
                  </a:solidFill>
                </a:ln>
                <a:solidFill>
                  <a:srgbClr val="FFFFFF"/>
                </a:solidFill>
              </a:rPr>
              <a:t>Now $60</a:t>
            </a:r>
          </a:p>
        </p:txBody>
      </p:sp>
      <p:sp>
        <p:nvSpPr>
          <p:cNvPr id="472" name="Shape 472"/>
          <p:cNvSpPr/>
          <p:nvPr/>
        </p:nvSpPr>
        <p:spPr>
          <a:xfrm>
            <a:off x="5257800" y="4376030"/>
            <a:ext cx="1295400" cy="307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912519">
              <a:spcBef>
                <a:spcPts val="900"/>
              </a:spcBef>
              <a:defRPr sz="1500">
                <a:ln w="3174">
                  <a:solidFill>
                    <a:srgbClr val="FFFFFF"/>
                  </a:solidFill>
                </a:ln>
                <a:solidFill>
                  <a:srgbClr val="FFFFFF"/>
                </a:solidFill>
              </a:defRPr>
            </a:lvl1pPr>
          </a:lstStyle>
          <a:p>
            <a:pPr lvl="0">
              <a:defRPr sz="1800">
                <a:ln w="9525">
                  <a:noFill/>
                </a:ln>
                <a:solidFill>
                  <a:srgbClr val="000000"/>
                </a:solidFill>
              </a:defRPr>
            </a:pPr>
            <a:r>
              <a:rPr sz="1500">
                <a:ln w="3174">
                  <a:solidFill>
                    <a:srgbClr val="FFFFFF"/>
                  </a:solidFill>
                </a:ln>
                <a:solidFill>
                  <a:srgbClr val="FFFFFF"/>
                </a:solidFill>
              </a:rPr>
              <a:t>Now $40</a:t>
            </a:r>
          </a:p>
        </p:txBody>
      </p:sp>
      <p:pic>
        <p:nvPicPr>
          <p:cNvPr id="473" name="image59.png"/>
          <p:cNvPicPr/>
          <p:nvPr/>
        </p:nvPicPr>
        <p:blipFill>
          <a:blip r:embed="rId7">
            <a:extLst/>
          </a:blip>
          <a:srcRect l="31899" t="28347" r="32019" b="27826"/>
          <a:stretch>
            <a:fillRect/>
          </a:stretch>
        </p:blipFill>
        <p:spPr>
          <a:xfrm>
            <a:off x="4815840" y="3273311"/>
            <a:ext cx="289561" cy="311490"/>
          </a:xfrm>
          <a:prstGeom prst="rect">
            <a:avLst/>
          </a:prstGeom>
          <a:ln w="12700">
            <a:miter lim="400000"/>
          </a:ln>
        </p:spPr>
      </p:pic>
      <p:pic>
        <p:nvPicPr>
          <p:cNvPr id="474" name="image59.png"/>
          <p:cNvPicPr/>
          <p:nvPr/>
        </p:nvPicPr>
        <p:blipFill>
          <a:blip r:embed="rId7">
            <a:extLst/>
          </a:blip>
          <a:srcRect l="31899" t="28347" r="32019" b="27826"/>
          <a:stretch>
            <a:fillRect/>
          </a:stretch>
        </p:blipFill>
        <p:spPr>
          <a:xfrm>
            <a:off x="-533400" y="3486313"/>
            <a:ext cx="289560" cy="311490"/>
          </a:xfrm>
          <a:prstGeom prst="rect">
            <a:avLst/>
          </a:prstGeom>
          <a:ln w="12700">
            <a:miter lim="400000"/>
          </a:ln>
        </p:spPr>
      </p:pic>
    </p:spTree>
  </p:cSld>
  <p:clrMapOvr>
    <a:masterClrMapping/>
  </p:clrMapOvr>
  <p:transition xmlns:p14="http://schemas.microsoft.com/office/powerpoint/2010/main" spd="slow">
    <p:dissolv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395"/>
                                        </p:tgtEl>
                                        <p:attrNameLst>
                                          <p:attrName>style.visibility</p:attrName>
                                        </p:attrNameLst>
                                      </p:cBhvr>
                                      <p:to>
                                        <p:strVal val="visible"/>
                                      </p:to>
                                    </p:set>
                                    <p:animEffect transition="in" filter="fade">
                                      <p:cBhvr>
                                        <p:cTn id="7" dur="500"/>
                                        <p:tgtEl>
                                          <p:spTgt spid="3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404"/>
                                        </p:tgtEl>
                                        <p:attrNameLst>
                                          <p:attrName>style.visibility</p:attrName>
                                        </p:attrNameLst>
                                      </p:cBhvr>
                                      <p:to>
                                        <p:strVal val="visible"/>
                                      </p:to>
                                    </p:set>
                                    <p:animEffect transition="in" filter="fade">
                                      <p:cBhvr>
                                        <p:cTn id="12" dur="500"/>
                                        <p:tgtEl>
                                          <p:spTgt spid="404"/>
                                        </p:tgtEl>
                                      </p:cBhvr>
                                    </p:animEffect>
                                  </p:childTnLst>
                                </p:cTn>
                              </p:par>
                            </p:childTnLst>
                          </p:cTn>
                        </p:par>
                        <p:par>
                          <p:cTn id="13" fill="hold">
                            <p:stCondLst>
                              <p:cond delay="500"/>
                            </p:stCondLst>
                            <p:childTnLst>
                              <p:par>
                                <p:cTn id="14" presetID="10" presetClass="entr" presetSubtype="0" fill="hold" grpId="3" nodeType="afterEffect">
                                  <p:stCondLst>
                                    <p:cond delay="0"/>
                                  </p:stCondLst>
                                  <p:iterate>
                                    <p:tmAbs val="0"/>
                                  </p:iterate>
                                  <p:childTnLst>
                                    <p:set>
                                      <p:cBhvr>
                                        <p:cTn id="15" fill="hold"/>
                                        <p:tgtEl>
                                          <p:spTgt spid="405"/>
                                        </p:tgtEl>
                                        <p:attrNameLst>
                                          <p:attrName>style.visibility</p:attrName>
                                        </p:attrNameLst>
                                      </p:cBhvr>
                                      <p:to>
                                        <p:strVal val="visible"/>
                                      </p:to>
                                    </p:set>
                                    <p:animEffect transition="in" filter="fade">
                                      <p:cBhvr>
                                        <p:cTn id="16" dur="500"/>
                                        <p:tgtEl>
                                          <p:spTgt spid="405"/>
                                        </p:tgtEl>
                                      </p:cBhvr>
                                    </p:animEffect>
                                  </p:childTnLst>
                                </p:cTn>
                              </p:par>
                            </p:childTnLst>
                          </p:cTn>
                        </p:par>
                        <p:par>
                          <p:cTn id="17" fill="hold">
                            <p:stCondLst>
                              <p:cond delay="1000"/>
                            </p:stCondLst>
                            <p:childTnLst>
                              <p:par>
                                <p:cTn id="18" presetID="10" presetClass="entr" presetSubtype="0" fill="hold" grpId="4" nodeType="afterEffect">
                                  <p:stCondLst>
                                    <p:cond delay="0"/>
                                  </p:stCondLst>
                                  <p:iterate>
                                    <p:tmAbs val="0"/>
                                  </p:iterate>
                                  <p:childTnLst>
                                    <p:set>
                                      <p:cBhvr>
                                        <p:cTn id="19" fill="hold"/>
                                        <p:tgtEl>
                                          <p:spTgt spid="406"/>
                                        </p:tgtEl>
                                        <p:attrNameLst>
                                          <p:attrName>style.visibility</p:attrName>
                                        </p:attrNameLst>
                                      </p:cBhvr>
                                      <p:to>
                                        <p:strVal val="visible"/>
                                      </p:to>
                                    </p:set>
                                    <p:animEffect transition="in" filter="fade">
                                      <p:cBhvr>
                                        <p:cTn id="20" dur="500"/>
                                        <p:tgtEl>
                                          <p:spTgt spid="406"/>
                                        </p:tgtEl>
                                      </p:cBhvr>
                                    </p:animEffect>
                                  </p:childTnLst>
                                </p:cTn>
                              </p:par>
                            </p:childTnLst>
                          </p:cTn>
                        </p:par>
                        <p:par>
                          <p:cTn id="21" fill="hold">
                            <p:stCondLst>
                              <p:cond delay="1500"/>
                            </p:stCondLst>
                            <p:childTnLst>
                              <p:par>
                                <p:cTn id="22" presetID="10" presetClass="entr" presetSubtype="0" fill="hold" grpId="5" nodeType="afterEffect">
                                  <p:stCondLst>
                                    <p:cond delay="0"/>
                                  </p:stCondLst>
                                  <p:iterate>
                                    <p:tmAbs val="0"/>
                                  </p:iterate>
                                  <p:childTnLst>
                                    <p:set>
                                      <p:cBhvr>
                                        <p:cTn id="23" fill="hold"/>
                                        <p:tgtEl>
                                          <p:spTgt spid="407"/>
                                        </p:tgtEl>
                                        <p:attrNameLst>
                                          <p:attrName>style.visibility</p:attrName>
                                        </p:attrNameLst>
                                      </p:cBhvr>
                                      <p:to>
                                        <p:strVal val="visible"/>
                                      </p:to>
                                    </p:set>
                                    <p:animEffect transition="in" filter="fade">
                                      <p:cBhvr>
                                        <p:cTn id="24" dur="500"/>
                                        <p:tgtEl>
                                          <p:spTgt spid="40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6" nodeType="clickEffect">
                                  <p:stCondLst>
                                    <p:cond delay="0"/>
                                  </p:stCondLst>
                                  <p:iterate>
                                    <p:tmAbs val="0"/>
                                  </p:iterate>
                                  <p:childTnLst>
                                    <p:set>
                                      <p:cBhvr>
                                        <p:cTn id="28" fill="hold"/>
                                        <p:tgtEl>
                                          <p:spTgt spid="470"/>
                                        </p:tgtEl>
                                        <p:attrNameLst>
                                          <p:attrName>style.visibility</p:attrName>
                                        </p:attrNameLst>
                                      </p:cBhvr>
                                      <p:to>
                                        <p:strVal val="visible"/>
                                      </p:to>
                                    </p:set>
                                    <p:animEffect transition="in" filter="fade">
                                      <p:cBhvr>
                                        <p:cTn id="29" dur="500"/>
                                        <p:tgtEl>
                                          <p:spTgt spid="470"/>
                                        </p:tgtEl>
                                      </p:cBhvr>
                                    </p:animEffect>
                                  </p:childTnLst>
                                </p:cTn>
                              </p:par>
                            </p:childTnLst>
                          </p:cTn>
                        </p:par>
                        <p:par>
                          <p:cTn id="30" fill="hold">
                            <p:stCondLst>
                              <p:cond delay="500"/>
                            </p:stCondLst>
                            <p:childTnLst>
                              <p:par>
                                <p:cTn id="31" presetID="10" presetClass="entr" presetSubtype="0" fill="hold" grpId="7" nodeType="afterEffect">
                                  <p:stCondLst>
                                    <p:cond delay="0"/>
                                  </p:stCondLst>
                                  <p:iterate>
                                    <p:tmAbs val="0"/>
                                  </p:iterate>
                                  <p:childTnLst>
                                    <p:set>
                                      <p:cBhvr>
                                        <p:cTn id="32" fill="hold"/>
                                        <p:tgtEl>
                                          <p:spTgt spid="403"/>
                                        </p:tgtEl>
                                        <p:attrNameLst>
                                          <p:attrName>style.visibility</p:attrName>
                                        </p:attrNameLst>
                                      </p:cBhvr>
                                      <p:to>
                                        <p:strVal val="visible"/>
                                      </p:to>
                                    </p:set>
                                    <p:animEffect transition="in" filter="fade">
                                      <p:cBhvr>
                                        <p:cTn id="33" dur="500"/>
                                        <p:tgtEl>
                                          <p:spTgt spid="40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8" nodeType="clickEffect">
                                  <p:stCondLst>
                                    <p:cond delay="0"/>
                                  </p:stCondLst>
                                  <p:iterate>
                                    <p:tmAbs val="0"/>
                                  </p:iterate>
                                  <p:childTnLst>
                                    <p:set>
                                      <p:cBhvr>
                                        <p:cTn id="37" fill="hold"/>
                                        <p:tgtEl>
                                          <p:spTgt spid="402"/>
                                        </p:tgtEl>
                                        <p:attrNameLst>
                                          <p:attrName>style.visibility</p:attrName>
                                        </p:attrNameLst>
                                      </p:cBhvr>
                                      <p:to>
                                        <p:strVal val="visible"/>
                                      </p:to>
                                    </p:set>
                                    <p:animEffect transition="in" filter="wipe(left)">
                                      <p:cBhvr>
                                        <p:cTn id="38" dur="500"/>
                                        <p:tgtEl>
                                          <p:spTgt spid="402"/>
                                        </p:tgtEl>
                                      </p:cBhvr>
                                    </p:animEffect>
                                  </p:childTnLst>
                                </p:cTn>
                              </p:par>
                            </p:childTnLst>
                          </p:cTn>
                        </p:par>
                        <p:par>
                          <p:cTn id="39" fill="hold">
                            <p:stCondLst>
                              <p:cond delay="500"/>
                            </p:stCondLst>
                            <p:childTnLst>
                              <p:par>
                                <p:cTn id="40" presetID="10" presetClass="entr" presetSubtype="0" fill="hold" grpId="9" nodeType="afterEffect">
                                  <p:stCondLst>
                                    <p:cond delay="0"/>
                                  </p:stCondLst>
                                  <p:iterate>
                                    <p:tmAbs val="0"/>
                                  </p:iterate>
                                  <p:childTnLst>
                                    <p:set>
                                      <p:cBhvr>
                                        <p:cTn id="41" fill="hold"/>
                                        <p:tgtEl>
                                          <p:spTgt spid="413"/>
                                        </p:tgtEl>
                                        <p:attrNameLst>
                                          <p:attrName>style.visibility</p:attrName>
                                        </p:attrNameLst>
                                      </p:cBhvr>
                                      <p:to>
                                        <p:strVal val="visible"/>
                                      </p:to>
                                    </p:set>
                                    <p:animEffect transition="in" filter="fade">
                                      <p:cBhvr>
                                        <p:cTn id="42" dur="500"/>
                                        <p:tgtEl>
                                          <p:spTgt spid="4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10" nodeType="clickEffect">
                                  <p:stCondLst>
                                    <p:cond delay="0"/>
                                  </p:stCondLst>
                                  <p:iterate>
                                    <p:tmAbs val="0"/>
                                  </p:iterate>
                                  <p:childTnLst>
                                    <p:set>
                                      <p:cBhvr>
                                        <p:cTn id="46" fill="hold"/>
                                        <p:tgtEl>
                                          <p:spTgt spid="401"/>
                                        </p:tgtEl>
                                        <p:attrNameLst>
                                          <p:attrName>style.visibility</p:attrName>
                                        </p:attrNameLst>
                                      </p:cBhvr>
                                      <p:to>
                                        <p:strVal val="visible"/>
                                      </p:to>
                                    </p:set>
                                    <p:animEffect transition="in" filter="fade">
                                      <p:cBhvr>
                                        <p:cTn id="47" dur="500"/>
                                        <p:tgtEl>
                                          <p:spTgt spid="401"/>
                                        </p:tgtEl>
                                      </p:cBhvr>
                                    </p:animEffect>
                                  </p:childTnLst>
                                </p:cTn>
                              </p:par>
                            </p:childTnLst>
                          </p:cTn>
                        </p:par>
                        <p:par>
                          <p:cTn id="48" fill="hold">
                            <p:stCondLst>
                              <p:cond delay="500"/>
                            </p:stCondLst>
                            <p:childTnLst>
                              <p:par>
                                <p:cTn id="49" presetID="10" presetClass="entr" presetSubtype="0" fill="hold" grpId="11" nodeType="afterEffect">
                                  <p:stCondLst>
                                    <p:cond delay="0"/>
                                  </p:stCondLst>
                                  <p:iterate>
                                    <p:tmAbs val="0"/>
                                  </p:iterate>
                                  <p:childTnLst>
                                    <p:set>
                                      <p:cBhvr>
                                        <p:cTn id="50" fill="hold"/>
                                        <p:tgtEl>
                                          <p:spTgt spid="471"/>
                                        </p:tgtEl>
                                        <p:attrNameLst>
                                          <p:attrName>style.visibility</p:attrName>
                                        </p:attrNameLst>
                                      </p:cBhvr>
                                      <p:to>
                                        <p:strVal val="visible"/>
                                      </p:to>
                                    </p:set>
                                    <p:animEffect transition="in" filter="fade">
                                      <p:cBhvr>
                                        <p:cTn id="51" dur="500"/>
                                        <p:tgtEl>
                                          <p:spTgt spid="47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12" nodeType="clickEffect">
                                  <p:stCondLst>
                                    <p:cond delay="0"/>
                                  </p:stCondLst>
                                  <p:iterate>
                                    <p:tmAbs val="0"/>
                                  </p:iterate>
                                  <p:childTnLst>
                                    <p:set>
                                      <p:cBhvr>
                                        <p:cTn id="55" fill="hold"/>
                                        <p:tgtEl>
                                          <p:spTgt spid="410"/>
                                        </p:tgtEl>
                                        <p:attrNameLst>
                                          <p:attrName>style.visibility</p:attrName>
                                        </p:attrNameLst>
                                      </p:cBhvr>
                                      <p:to>
                                        <p:strVal val="visible"/>
                                      </p:to>
                                    </p:set>
                                    <p:animEffect transition="in" filter="fade">
                                      <p:cBhvr>
                                        <p:cTn id="56" dur="500"/>
                                        <p:tgtEl>
                                          <p:spTgt spid="41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13" nodeType="clickEffect">
                                  <p:stCondLst>
                                    <p:cond delay="0"/>
                                  </p:stCondLst>
                                  <p:iterate>
                                    <p:tmAbs val="0"/>
                                  </p:iterate>
                                  <p:childTnLst>
                                    <p:set>
                                      <p:cBhvr>
                                        <p:cTn id="60" fill="hold"/>
                                        <p:tgtEl>
                                          <p:spTgt spid="466"/>
                                        </p:tgtEl>
                                        <p:attrNameLst>
                                          <p:attrName>style.visibility</p:attrName>
                                        </p:attrNameLst>
                                      </p:cBhvr>
                                      <p:to>
                                        <p:strVal val="visible"/>
                                      </p:to>
                                    </p:set>
                                    <p:animEffect transition="in" filter="fade">
                                      <p:cBhvr>
                                        <p:cTn id="61" dur="500"/>
                                        <p:tgtEl>
                                          <p:spTgt spid="466"/>
                                        </p:tgtEl>
                                      </p:cBhvr>
                                    </p:animEffect>
                                  </p:childTnLst>
                                </p:cTn>
                              </p:par>
                            </p:childTnLst>
                          </p:cTn>
                        </p:par>
                        <p:par>
                          <p:cTn id="62" fill="hold">
                            <p:stCondLst>
                              <p:cond delay="500"/>
                            </p:stCondLst>
                            <p:childTnLst>
                              <p:par>
                                <p:cTn id="63" presetID="10" presetClass="exit" presetSubtype="0" fill="hold" grpId="14" nodeType="afterEffect">
                                  <p:stCondLst>
                                    <p:cond delay="0"/>
                                  </p:stCondLst>
                                  <p:iterate>
                                    <p:tmAbs val="0"/>
                                  </p:iterate>
                                  <p:childTnLst>
                                    <p:animEffect transition="out" filter="fade">
                                      <p:cBhvr>
                                        <p:cTn id="64" dur="500" fill="hold"/>
                                        <p:tgtEl>
                                          <p:spTgt spid="407"/>
                                        </p:tgtEl>
                                      </p:cBhvr>
                                    </p:animEffect>
                                    <p:set>
                                      <p:cBhvr>
                                        <p:cTn id="65" fill="hold">
                                          <p:stCondLst>
                                            <p:cond delay="499"/>
                                          </p:stCondLst>
                                        </p:cTn>
                                        <p:tgtEl>
                                          <p:spTgt spid="407"/>
                                        </p:tgtEl>
                                        <p:attrNameLst>
                                          <p:attrName>style.visibility</p:attrName>
                                        </p:attrNameLst>
                                      </p:cBhvr>
                                      <p:to>
                                        <p:strVal val="hidden"/>
                                      </p:to>
                                    </p:set>
                                  </p:childTnLst>
                                </p:cTn>
                              </p:par>
                            </p:childTnLst>
                          </p:cTn>
                        </p:par>
                        <p:par>
                          <p:cTn id="66" fill="hold">
                            <p:stCondLst>
                              <p:cond delay="1000"/>
                            </p:stCondLst>
                            <p:childTnLst>
                              <p:par>
                                <p:cTn id="67" presetID="10" presetClass="entr" presetSubtype="0" fill="hold" grpId="15" nodeType="afterEffect">
                                  <p:stCondLst>
                                    <p:cond delay="0"/>
                                  </p:stCondLst>
                                  <p:iterate>
                                    <p:tmAbs val="0"/>
                                  </p:iterate>
                                  <p:childTnLst>
                                    <p:set>
                                      <p:cBhvr>
                                        <p:cTn id="68" fill="hold"/>
                                        <p:tgtEl>
                                          <p:spTgt spid="467"/>
                                        </p:tgtEl>
                                        <p:attrNameLst>
                                          <p:attrName>style.visibility</p:attrName>
                                        </p:attrNameLst>
                                      </p:cBhvr>
                                      <p:to>
                                        <p:strVal val="visible"/>
                                      </p:to>
                                    </p:set>
                                    <p:animEffect transition="in" filter="fade">
                                      <p:cBhvr>
                                        <p:cTn id="69" dur="500"/>
                                        <p:tgtEl>
                                          <p:spTgt spid="46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16" nodeType="clickEffect">
                                  <p:stCondLst>
                                    <p:cond delay="0"/>
                                  </p:stCondLst>
                                  <p:iterate>
                                    <p:tmAbs val="0"/>
                                  </p:iterate>
                                  <p:childTnLst>
                                    <p:set>
                                      <p:cBhvr>
                                        <p:cTn id="73" fill="hold"/>
                                        <p:tgtEl>
                                          <p:spTgt spid="414"/>
                                        </p:tgtEl>
                                        <p:attrNameLst>
                                          <p:attrName>style.visibility</p:attrName>
                                        </p:attrNameLst>
                                      </p:cBhvr>
                                      <p:to>
                                        <p:strVal val="visible"/>
                                      </p:to>
                                    </p:set>
                                    <p:animEffect transition="in" filter="wipe(left)">
                                      <p:cBhvr>
                                        <p:cTn id="74" dur="1500"/>
                                        <p:tgtEl>
                                          <p:spTgt spid="414"/>
                                        </p:tgtEl>
                                      </p:cBhvr>
                                    </p:animEffect>
                                  </p:childTnLst>
                                </p:cTn>
                              </p:par>
                            </p:childTnLst>
                          </p:cTn>
                        </p:par>
                        <p:par>
                          <p:cTn id="75" fill="hold">
                            <p:stCondLst>
                              <p:cond delay="1500"/>
                            </p:stCondLst>
                            <p:childTnLst>
                              <p:par>
                                <p:cTn id="76" presetID="10" presetClass="entr" presetSubtype="0" fill="hold" grpId="17" nodeType="afterEffect">
                                  <p:stCondLst>
                                    <p:cond delay="0"/>
                                  </p:stCondLst>
                                  <p:iterate>
                                    <p:tmAbs val="0"/>
                                  </p:iterate>
                                  <p:childTnLst>
                                    <p:set>
                                      <p:cBhvr>
                                        <p:cTn id="77" fill="hold"/>
                                        <p:tgtEl>
                                          <p:spTgt spid="418"/>
                                        </p:tgtEl>
                                        <p:attrNameLst>
                                          <p:attrName>style.visibility</p:attrName>
                                        </p:attrNameLst>
                                      </p:cBhvr>
                                      <p:to>
                                        <p:strVal val="visible"/>
                                      </p:to>
                                    </p:set>
                                    <p:animEffect transition="in" filter="fade">
                                      <p:cBhvr>
                                        <p:cTn id="78" dur="500"/>
                                        <p:tgtEl>
                                          <p:spTgt spid="418"/>
                                        </p:tgtEl>
                                      </p:cBhvr>
                                    </p:animEffect>
                                  </p:childTnLst>
                                </p:cTn>
                              </p:par>
                            </p:childTnLst>
                          </p:cTn>
                        </p:par>
                      </p:childTnLst>
                    </p:cTn>
                  </p:par>
                  <p:par>
                    <p:cTn id="79" fill="hold">
                      <p:stCondLst>
                        <p:cond delay="indefinite"/>
                      </p:stCondLst>
                      <p:childTnLst>
                        <p:par>
                          <p:cTn id="80" fill="hold">
                            <p:stCondLst>
                              <p:cond delay="0"/>
                            </p:stCondLst>
                            <p:childTnLst>
                              <p:par>
                                <p:cTn id="81" presetID="7" presetClass="entr" presetSubtype="8" fill="hold" grpId="18" nodeType="clickEffect">
                                  <p:stCondLst>
                                    <p:cond delay="0"/>
                                  </p:stCondLst>
                                  <p:iterate>
                                    <p:tmAbs val="0"/>
                                  </p:iterate>
                                  <p:childTnLst>
                                    <p:set>
                                      <p:cBhvr>
                                        <p:cTn id="82" fill="hold"/>
                                        <p:tgtEl>
                                          <p:spTgt spid="473"/>
                                        </p:tgtEl>
                                        <p:attrNameLst>
                                          <p:attrName>style.visibility</p:attrName>
                                        </p:attrNameLst>
                                      </p:cBhvr>
                                      <p:to>
                                        <p:strVal val="visible"/>
                                      </p:to>
                                    </p:set>
                                    <p:anim calcmode="lin" valueType="num">
                                      <p:cBhvr>
                                        <p:cTn id="83" dur="2250" fill="hold"/>
                                        <p:tgtEl>
                                          <p:spTgt spid="473"/>
                                        </p:tgtEl>
                                        <p:attrNameLst>
                                          <p:attrName>ppt_x</p:attrName>
                                        </p:attrNameLst>
                                      </p:cBhvr>
                                      <p:tavLst>
                                        <p:tav tm="0">
                                          <p:val>
                                            <p:strVal val="0-#ppt_w/2"/>
                                          </p:val>
                                        </p:tav>
                                        <p:tav tm="100000">
                                          <p:val>
                                            <p:strVal val="#ppt_x"/>
                                          </p:val>
                                        </p:tav>
                                      </p:tavLst>
                                    </p:anim>
                                    <p:anim calcmode="lin" valueType="num">
                                      <p:cBhvr>
                                        <p:cTn id="84" dur="2250" fill="hold"/>
                                        <p:tgtEl>
                                          <p:spTgt spid="473"/>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8" fill="hold" grpId="19" nodeType="clickEffect">
                                  <p:stCondLst>
                                    <p:cond delay="0"/>
                                  </p:stCondLst>
                                  <p:iterate>
                                    <p:tmAbs val="0"/>
                                  </p:iterate>
                                  <p:childTnLst>
                                    <p:set>
                                      <p:cBhvr>
                                        <p:cTn id="88" fill="hold"/>
                                        <p:tgtEl>
                                          <p:spTgt spid="472"/>
                                        </p:tgtEl>
                                        <p:attrNameLst>
                                          <p:attrName>style.visibility</p:attrName>
                                        </p:attrNameLst>
                                      </p:cBhvr>
                                      <p:to>
                                        <p:strVal val="visible"/>
                                      </p:to>
                                    </p:set>
                                    <p:anim calcmode="lin" valueType="num">
                                      <p:cBhvr>
                                        <p:cTn id="89" dur="1000" fill="hold"/>
                                        <p:tgtEl>
                                          <p:spTgt spid="472"/>
                                        </p:tgtEl>
                                        <p:attrNameLst>
                                          <p:attrName>ppt_x</p:attrName>
                                        </p:attrNameLst>
                                      </p:cBhvr>
                                      <p:tavLst>
                                        <p:tav tm="0">
                                          <p:val>
                                            <p:strVal val="0-#ppt_w/2"/>
                                          </p:val>
                                        </p:tav>
                                        <p:tav tm="100000">
                                          <p:val>
                                            <p:strVal val="#ppt_x"/>
                                          </p:val>
                                        </p:tav>
                                      </p:tavLst>
                                    </p:anim>
                                    <p:anim calcmode="lin" valueType="num">
                                      <p:cBhvr>
                                        <p:cTn id="90" dur="1000" fill="hold"/>
                                        <p:tgtEl>
                                          <p:spTgt spid="472"/>
                                        </p:tgtEl>
                                        <p:attrNameLst>
                                          <p:attrName>ppt_y</p:attrName>
                                        </p:attrNameLst>
                                      </p:cBhvr>
                                      <p:tavLst>
                                        <p:tav tm="0">
                                          <p:val>
                                            <p:strVal val="#ppt_y"/>
                                          </p:val>
                                        </p:tav>
                                        <p:tav tm="100000">
                                          <p:val>
                                            <p:strVal val="#ppt_y"/>
                                          </p:val>
                                        </p:tav>
                                      </p:tavLst>
                                    </p:anim>
                                  </p:childTnLst>
                                </p:cTn>
                              </p:par>
                            </p:childTnLst>
                          </p:cTn>
                        </p:par>
                        <p:par>
                          <p:cTn id="91" fill="hold">
                            <p:stCondLst>
                              <p:cond delay="1000"/>
                            </p:stCondLst>
                            <p:childTnLst>
                              <p:par>
                                <p:cTn id="92" presetID="10" presetClass="entr" presetSubtype="0" fill="hold" grpId="20" nodeType="afterEffect">
                                  <p:stCondLst>
                                    <p:cond delay="0"/>
                                  </p:stCondLst>
                                  <p:iterate>
                                    <p:tmAbs val="0"/>
                                  </p:iterate>
                                  <p:childTnLst>
                                    <p:set>
                                      <p:cBhvr>
                                        <p:cTn id="93" fill="hold"/>
                                        <p:tgtEl>
                                          <p:spTgt spid="422"/>
                                        </p:tgtEl>
                                        <p:attrNameLst>
                                          <p:attrName>style.visibility</p:attrName>
                                        </p:attrNameLst>
                                      </p:cBhvr>
                                      <p:to>
                                        <p:strVal val="visible"/>
                                      </p:to>
                                    </p:set>
                                    <p:animEffect transition="in" filter="fade">
                                      <p:cBhvr>
                                        <p:cTn id="94" dur="500"/>
                                        <p:tgtEl>
                                          <p:spTgt spid="422"/>
                                        </p:tgtEl>
                                      </p:cBhvr>
                                    </p:animEffect>
                                  </p:childTnLst>
                                </p:cTn>
                              </p:par>
                            </p:childTnLst>
                          </p:cTn>
                        </p:par>
                        <p:par>
                          <p:cTn id="95" fill="hold">
                            <p:stCondLst>
                              <p:cond delay="1500"/>
                            </p:stCondLst>
                            <p:childTnLst>
                              <p:par>
                                <p:cTn id="96" presetID="10" presetClass="entr" presetSubtype="0" fill="hold" grpId="21" nodeType="afterEffect">
                                  <p:stCondLst>
                                    <p:cond delay="0"/>
                                  </p:stCondLst>
                                  <p:iterate>
                                    <p:tmAbs val="0"/>
                                  </p:iterate>
                                  <p:childTnLst>
                                    <p:set>
                                      <p:cBhvr>
                                        <p:cTn id="97" fill="hold"/>
                                        <p:tgtEl>
                                          <p:spTgt spid="421"/>
                                        </p:tgtEl>
                                        <p:attrNameLst>
                                          <p:attrName>style.visibility</p:attrName>
                                        </p:attrNameLst>
                                      </p:cBhvr>
                                      <p:to>
                                        <p:strVal val="visible"/>
                                      </p:to>
                                    </p:set>
                                    <p:animEffect transition="in" filter="fade">
                                      <p:cBhvr>
                                        <p:cTn id="98" dur="500"/>
                                        <p:tgtEl>
                                          <p:spTgt spid="421"/>
                                        </p:tgtEl>
                                      </p:cBhvr>
                                    </p:animEffect>
                                  </p:childTnLst>
                                </p:cTn>
                              </p:par>
                            </p:childTnLst>
                          </p:cTn>
                        </p:par>
                        <p:par>
                          <p:cTn id="99" fill="hold">
                            <p:stCondLst>
                              <p:cond delay="2000"/>
                            </p:stCondLst>
                            <p:childTnLst>
                              <p:par>
                                <p:cTn id="100" presetID="10" presetClass="entr" presetSubtype="0" fill="hold" grpId="22" nodeType="afterEffect">
                                  <p:stCondLst>
                                    <p:cond delay="0"/>
                                  </p:stCondLst>
                                  <p:iterate>
                                    <p:tmAbs val="0"/>
                                  </p:iterate>
                                  <p:childTnLst>
                                    <p:set>
                                      <p:cBhvr>
                                        <p:cTn id="101" fill="hold"/>
                                        <p:tgtEl>
                                          <p:spTgt spid="468"/>
                                        </p:tgtEl>
                                        <p:attrNameLst>
                                          <p:attrName>style.visibility</p:attrName>
                                        </p:attrNameLst>
                                      </p:cBhvr>
                                      <p:to>
                                        <p:strVal val="visible"/>
                                      </p:to>
                                    </p:set>
                                    <p:animEffect transition="in" filter="fade">
                                      <p:cBhvr>
                                        <p:cTn id="102" dur="500"/>
                                        <p:tgtEl>
                                          <p:spTgt spid="468"/>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23" nodeType="clickEffect">
                                  <p:stCondLst>
                                    <p:cond delay="0"/>
                                  </p:stCondLst>
                                  <p:iterate>
                                    <p:tmAbs val="0"/>
                                  </p:iterate>
                                  <p:childTnLst>
                                    <p:set>
                                      <p:cBhvr>
                                        <p:cTn id="106" fill="hold"/>
                                        <p:tgtEl>
                                          <p:spTgt spid="423"/>
                                        </p:tgtEl>
                                        <p:attrNameLst>
                                          <p:attrName>style.visibility</p:attrName>
                                        </p:attrNameLst>
                                      </p:cBhvr>
                                      <p:to>
                                        <p:strVal val="visible"/>
                                      </p:to>
                                    </p:set>
                                    <p:animEffect transition="in" filter="fade">
                                      <p:cBhvr>
                                        <p:cTn id="107" dur="500"/>
                                        <p:tgtEl>
                                          <p:spTgt spid="423"/>
                                        </p:tgtEl>
                                      </p:cBhvr>
                                    </p:animEffect>
                                  </p:childTnLst>
                                </p:cTn>
                              </p:par>
                            </p:childTnLst>
                          </p:cTn>
                        </p:par>
                        <p:par>
                          <p:cTn id="108" fill="hold">
                            <p:stCondLst>
                              <p:cond delay="500"/>
                            </p:stCondLst>
                            <p:childTnLst>
                              <p:par>
                                <p:cTn id="109" presetID="10" presetClass="entr" presetSubtype="0" fill="hold" grpId="24" nodeType="afterEffect">
                                  <p:stCondLst>
                                    <p:cond delay="0"/>
                                  </p:stCondLst>
                                  <p:iterate>
                                    <p:tmAbs val="0"/>
                                  </p:iterate>
                                  <p:childTnLst>
                                    <p:set>
                                      <p:cBhvr>
                                        <p:cTn id="110" fill="hold"/>
                                        <p:tgtEl>
                                          <p:spTgt spid="430"/>
                                        </p:tgtEl>
                                        <p:attrNameLst>
                                          <p:attrName>style.visibility</p:attrName>
                                        </p:attrNameLst>
                                      </p:cBhvr>
                                      <p:to>
                                        <p:strVal val="visible"/>
                                      </p:to>
                                    </p:set>
                                    <p:animEffect transition="in" filter="fade">
                                      <p:cBhvr>
                                        <p:cTn id="111" dur="500"/>
                                        <p:tgtEl>
                                          <p:spTgt spid="430"/>
                                        </p:tgtEl>
                                      </p:cBhvr>
                                    </p:animEffect>
                                  </p:childTnLst>
                                </p:cTn>
                              </p:par>
                            </p:childTnLst>
                          </p:cTn>
                        </p:par>
                        <p:par>
                          <p:cTn id="112" fill="hold">
                            <p:stCondLst>
                              <p:cond delay="1000"/>
                            </p:stCondLst>
                            <p:childTnLst>
                              <p:par>
                                <p:cTn id="113" presetID="10" presetClass="entr" presetSubtype="0" fill="hold" grpId="25" nodeType="afterEffect">
                                  <p:stCondLst>
                                    <p:cond delay="0"/>
                                  </p:stCondLst>
                                  <p:iterate>
                                    <p:tmAbs val="0"/>
                                  </p:iterate>
                                  <p:childTnLst>
                                    <p:set>
                                      <p:cBhvr>
                                        <p:cTn id="114" fill="hold"/>
                                        <p:tgtEl>
                                          <p:spTgt spid="424"/>
                                        </p:tgtEl>
                                        <p:attrNameLst>
                                          <p:attrName>style.visibility</p:attrName>
                                        </p:attrNameLst>
                                      </p:cBhvr>
                                      <p:to>
                                        <p:strVal val="visible"/>
                                      </p:to>
                                    </p:set>
                                    <p:animEffect transition="in" filter="fade">
                                      <p:cBhvr>
                                        <p:cTn id="115" dur="500"/>
                                        <p:tgtEl>
                                          <p:spTgt spid="424"/>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26" nodeType="clickEffect">
                                  <p:stCondLst>
                                    <p:cond delay="0"/>
                                  </p:stCondLst>
                                  <p:iterate>
                                    <p:tmAbs val="0"/>
                                  </p:iterate>
                                  <p:childTnLst>
                                    <p:set>
                                      <p:cBhvr>
                                        <p:cTn id="119" fill="hold"/>
                                        <p:tgtEl>
                                          <p:spTgt spid="427"/>
                                        </p:tgtEl>
                                        <p:attrNameLst>
                                          <p:attrName>style.visibility</p:attrName>
                                        </p:attrNameLst>
                                      </p:cBhvr>
                                      <p:to>
                                        <p:strVal val="visible"/>
                                      </p:to>
                                    </p:set>
                                    <p:animEffect transition="in" filter="fade">
                                      <p:cBhvr>
                                        <p:cTn id="120" dur="500"/>
                                        <p:tgtEl>
                                          <p:spTgt spid="427"/>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27" nodeType="clickEffect">
                                  <p:stCondLst>
                                    <p:cond delay="0"/>
                                  </p:stCondLst>
                                  <p:iterate>
                                    <p:tmAbs val="0"/>
                                  </p:iterate>
                                  <p:childTnLst>
                                    <p:set>
                                      <p:cBhvr>
                                        <p:cTn id="124" fill="hold"/>
                                        <p:tgtEl>
                                          <p:spTgt spid="436"/>
                                        </p:tgtEl>
                                        <p:attrNameLst>
                                          <p:attrName>style.visibility</p:attrName>
                                        </p:attrNameLst>
                                      </p:cBhvr>
                                      <p:to>
                                        <p:strVal val="visible"/>
                                      </p:to>
                                    </p:set>
                                    <p:animEffect transition="in" filter="fade">
                                      <p:cBhvr>
                                        <p:cTn id="125" dur="500"/>
                                        <p:tgtEl>
                                          <p:spTgt spid="436"/>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28" nodeType="clickEffect">
                                  <p:stCondLst>
                                    <p:cond delay="0"/>
                                  </p:stCondLst>
                                  <p:iterate>
                                    <p:tmAbs val="0"/>
                                  </p:iterate>
                                  <p:childTnLst>
                                    <p:set>
                                      <p:cBhvr>
                                        <p:cTn id="129" fill="hold"/>
                                        <p:tgtEl>
                                          <p:spTgt spid="433"/>
                                        </p:tgtEl>
                                        <p:attrNameLst>
                                          <p:attrName>style.visibility</p:attrName>
                                        </p:attrNameLst>
                                      </p:cBhvr>
                                      <p:to>
                                        <p:strVal val="visible"/>
                                      </p:to>
                                    </p:set>
                                    <p:animEffect transition="in" filter="fade">
                                      <p:cBhvr>
                                        <p:cTn id="130" dur="500"/>
                                        <p:tgtEl>
                                          <p:spTgt spid="433"/>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29" nodeType="clickEffect">
                                  <p:stCondLst>
                                    <p:cond delay="0"/>
                                  </p:stCondLst>
                                  <p:iterate>
                                    <p:tmAbs val="0"/>
                                  </p:iterate>
                                  <p:childTnLst>
                                    <p:set>
                                      <p:cBhvr>
                                        <p:cTn id="134" fill="hold"/>
                                        <p:tgtEl>
                                          <p:spTgt spid="474"/>
                                        </p:tgtEl>
                                        <p:attrNameLst>
                                          <p:attrName>style.visibility</p:attrName>
                                        </p:attrNameLst>
                                      </p:cBhvr>
                                      <p:to>
                                        <p:strVal val="visible"/>
                                      </p:to>
                                    </p:set>
                                    <p:animEffect transition="in" filter="fade">
                                      <p:cBhvr>
                                        <p:cTn id="135" dur="500"/>
                                        <p:tgtEl>
                                          <p:spTgt spid="474"/>
                                        </p:tgtEl>
                                      </p:cBhvr>
                                    </p:animEffect>
                                  </p:childTnLst>
                                </p:cTn>
                              </p:par>
                            </p:childTnLst>
                          </p:cTn>
                        </p:par>
                        <p:par>
                          <p:cTn id="136" fill="hold">
                            <p:stCondLst>
                              <p:cond delay="500"/>
                            </p:stCondLst>
                            <p:childTnLst>
                              <p:par>
                                <p:cTn id="137" presetID="10" presetClass="entr" presetSubtype="0" fill="hold" grpId="30" nodeType="afterEffect">
                                  <p:stCondLst>
                                    <p:cond delay="0"/>
                                  </p:stCondLst>
                                  <p:iterate>
                                    <p:tmAbs val="0"/>
                                  </p:iterate>
                                  <p:childTnLst>
                                    <p:set>
                                      <p:cBhvr>
                                        <p:cTn id="138" fill="hold"/>
                                        <p:tgtEl>
                                          <p:spTgt spid="469"/>
                                        </p:tgtEl>
                                        <p:attrNameLst>
                                          <p:attrName>style.visibility</p:attrName>
                                        </p:attrNameLst>
                                      </p:cBhvr>
                                      <p:to>
                                        <p:strVal val="visible"/>
                                      </p:to>
                                    </p:set>
                                    <p:animEffect transition="in" filter="fade">
                                      <p:cBhvr>
                                        <p:cTn id="139" dur="500"/>
                                        <p:tgtEl>
                                          <p:spTgt spid="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 grpId="1" animBg="1" advAuto="0"/>
      <p:bldP spid="401" grpId="10" animBg="1" advAuto="0"/>
      <p:bldP spid="402" grpId="8" animBg="1" advAuto="0"/>
      <p:bldP spid="403" grpId="7" animBg="1" advAuto="0"/>
      <p:bldP spid="404" grpId="2" animBg="1" advAuto="0"/>
      <p:bldP spid="405" grpId="3" animBg="1" advAuto="0"/>
      <p:bldP spid="406" grpId="4" animBg="1" advAuto="0"/>
      <p:bldP spid="407" grpId="5" animBg="1" advAuto="0"/>
      <p:bldP spid="407" grpId="14" animBg="1" advAuto="0"/>
      <p:bldP spid="410" grpId="12" animBg="1" advAuto="0"/>
      <p:bldP spid="413" grpId="9" animBg="1" advAuto="0"/>
      <p:bldP spid="414" grpId="16" animBg="1" advAuto="0"/>
      <p:bldP spid="418" grpId="17" animBg="1" advAuto="0"/>
      <p:bldP spid="421" grpId="21" animBg="1" advAuto="0"/>
      <p:bldP spid="422" grpId="20" animBg="1" advAuto="0"/>
      <p:bldP spid="423" grpId="23" animBg="1" advAuto="0"/>
      <p:bldP spid="424" grpId="25" animBg="1" advAuto="0"/>
      <p:bldP spid="427" grpId="26" animBg="1" advAuto="0"/>
      <p:bldP spid="430" grpId="24" animBg="1" advAuto="0"/>
      <p:bldP spid="433" grpId="28" animBg="1" advAuto="0"/>
      <p:bldP spid="436" grpId="27" animBg="1" advAuto="0"/>
      <p:bldP spid="466" grpId="13" animBg="1" advAuto="0"/>
      <p:bldP spid="467" grpId="15" animBg="1" advAuto="0"/>
      <p:bldP spid="468" grpId="22" animBg="1" advAuto="0"/>
      <p:bldP spid="469" grpId="30" animBg="1" advAuto="0"/>
      <p:bldP spid="470" grpId="6" animBg="1" advAuto="0"/>
      <p:bldP spid="471" grpId="11" animBg="1" advAuto="0"/>
      <p:bldP spid="472" grpId="19" animBg="1" advAuto="0"/>
      <p:bldP spid="473" grpId="18" animBg="1" advAuto="0"/>
      <p:bldP spid="474" grpId="29"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6" name="Shape 476"/>
          <p:cNvSpPr/>
          <p:nvPr/>
        </p:nvSpPr>
        <p:spPr>
          <a:xfrm>
            <a:off x="0" y="0"/>
            <a:ext cx="9144000" cy="6858000"/>
          </a:xfrm>
          <a:prstGeom prst="rect">
            <a:avLst/>
          </a:prstGeom>
          <a:solidFill>
            <a:srgbClr val="000000">
              <a:alpha val="80000"/>
            </a:srgbClr>
          </a:solidFill>
          <a:ln w="12700">
            <a:miter lim="400000"/>
          </a:ln>
        </p:spPr>
        <p:txBody>
          <a:bodyPr lIns="0" tIns="0" rIns="0" bIns="0" anchor="ctr"/>
          <a:lstStyle/>
          <a:p>
            <a:pPr lvl="0" algn="ctr" defTabSz="912519">
              <a:defRPr sz="1000">
                <a:ln>
                  <a:solidFill/>
                </a:ln>
              </a:defRPr>
            </a:pPr>
            <a:endParaRPr/>
          </a:p>
        </p:txBody>
      </p:sp>
      <p:grpSp>
        <p:nvGrpSpPr>
          <p:cNvPr id="488" name="Group 488"/>
          <p:cNvGrpSpPr/>
          <p:nvPr/>
        </p:nvGrpSpPr>
        <p:grpSpPr>
          <a:xfrm>
            <a:off x="-76200" y="1295408"/>
            <a:ext cx="2590800" cy="3034606"/>
            <a:chOff x="0" y="0"/>
            <a:chExt cx="2590800" cy="3034605"/>
          </a:xfrm>
        </p:grpSpPr>
        <p:grpSp>
          <p:nvGrpSpPr>
            <p:cNvPr id="486" name="Group 486"/>
            <p:cNvGrpSpPr/>
            <p:nvPr/>
          </p:nvGrpSpPr>
          <p:grpSpPr>
            <a:xfrm>
              <a:off x="609599" y="824805"/>
              <a:ext cx="1411228" cy="2209801"/>
              <a:chOff x="0" y="0"/>
              <a:chExt cx="1411226" cy="2209800"/>
            </a:xfrm>
          </p:grpSpPr>
          <p:pic>
            <p:nvPicPr>
              <p:cNvPr id="477" name="image89.png"/>
              <p:cNvPicPr/>
              <p:nvPr/>
            </p:nvPicPr>
            <p:blipFill>
              <a:blip r:embed="rId3">
                <a:extLst/>
              </a:blip>
              <a:stretch>
                <a:fillRect/>
              </a:stretch>
            </p:blipFill>
            <p:spPr>
              <a:xfrm>
                <a:off x="1279" y="0"/>
                <a:ext cx="455728" cy="670949"/>
              </a:xfrm>
              <a:prstGeom prst="rect">
                <a:avLst/>
              </a:prstGeom>
              <a:ln w="12700" cap="flat">
                <a:noFill/>
                <a:miter lim="400000"/>
              </a:ln>
              <a:effectLst/>
            </p:spPr>
          </p:pic>
          <p:pic>
            <p:nvPicPr>
              <p:cNvPr id="478" name="image89.png"/>
              <p:cNvPicPr/>
              <p:nvPr/>
            </p:nvPicPr>
            <p:blipFill>
              <a:blip r:embed="rId3">
                <a:extLst/>
              </a:blip>
              <a:stretch>
                <a:fillRect/>
              </a:stretch>
            </p:blipFill>
            <p:spPr>
              <a:xfrm>
                <a:off x="480622" y="3078"/>
                <a:ext cx="455729" cy="670949"/>
              </a:xfrm>
              <a:prstGeom prst="rect">
                <a:avLst/>
              </a:prstGeom>
              <a:ln w="12700" cap="flat">
                <a:noFill/>
                <a:miter lim="400000"/>
              </a:ln>
              <a:effectLst/>
            </p:spPr>
          </p:pic>
          <p:pic>
            <p:nvPicPr>
              <p:cNvPr id="479" name="image89.png"/>
              <p:cNvPicPr/>
              <p:nvPr/>
            </p:nvPicPr>
            <p:blipFill>
              <a:blip r:embed="rId3">
                <a:extLst/>
              </a:blip>
              <a:stretch>
                <a:fillRect/>
              </a:stretch>
            </p:blipFill>
            <p:spPr>
              <a:xfrm>
                <a:off x="1278" y="735571"/>
                <a:ext cx="455729" cy="670949"/>
              </a:xfrm>
              <a:prstGeom prst="rect">
                <a:avLst/>
              </a:prstGeom>
              <a:ln w="12700" cap="flat">
                <a:noFill/>
                <a:miter lim="400000"/>
              </a:ln>
              <a:effectLst/>
            </p:spPr>
          </p:pic>
          <p:pic>
            <p:nvPicPr>
              <p:cNvPr id="480" name="image89.png"/>
              <p:cNvPicPr/>
              <p:nvPr/>
            </p:nvPicPr>
            <p:blipFill>
              <a:blip r:embed="rId3">
                <a:extLst/>
              </a:blip>
              <a:stretch>
                <a:fillRect/>
              </a:stretch>
            </p:blipFill>
            <p:spPr>
              <a:xfrm>
                <a:off x="949752" y="-1"/>
                <a:ext cx="455728" cy="670949"/>
              </a:xfrm>
              <a:prstGeom prst="rect">
                <a:avLst/>
              </a:prstGeom>
              <a:ln w="12700" cap="flat">
                <a:noFill/>
                <a:miter lim="400000"/>
              </a:ln>
              <a:effectLst/>
            </p:spPr>
          </p:pic>
          <p:pic>
            <p:nvPicPr>
              <p:cNvPr id="481" name="image89.png"/>
              <p:cNvPicPr/>
              <p:nvPr/>
            </p:nvPicPr>
            <p:blipFill>
              <a:blip r:embed="rId3">
                <a:extLst/>
              </a:blip>
              <a:stretch>
                <a:fillRect/>
              </a:stretch>
            </p:blipFill>
            <p:spPr>
              <a:xfrm>
                <a:off x="476154" y="735571"/>
                <a:ext cx="455729" cy="670949"/>
              </a:xfrm>
              <a:prstGeom prst="rect">
                <a:avLst/>
              </a:prstGeom>
              <a:ln w="12700" cap="flat">
                <a:noFill/>
                <a:miter lim="400000"/>
              </a:ln>
              <a:effectLst/>
            </p:spPr>
          </p:pic>
          <p:pic>
            <p:nvPicPr>
              <p:cNvPr id="482" name="image89.png"/>
              <p:cNvPicPr/>
              <p:nvPr/>
            </p:nvPicPr>
            <p:blipFill>
              <a:blip r:embed="rId3">
                <a:extLst/>
              </a:blip>
              <a:stretch>
                <a:fillRect/>
              </a:stretch>
            </p:blipFill>
            <p:spPr>
              <a:xfrm>
                <a:off x="955498" y="738649"/>
                <a:ext cx="455729" cy="670949"/>
              </a:xfrm>
              <a:prstGeom prst="rect">
                <a:avLst/>
              </a:prstGeom>
              <a:ln w="12700" cap="flat">
                <a:noFill/>
                <a:miter lim="400000"/>
              </a:ln>
              <a:effectLst/>
            </p:spPr>
          </p:pic>
          <p:pic>
            <p:nvPicPr>
              <p:cNvPr id="483" name="image89.png"/>
              <p:cNvPicPr/>
              <p:nvPr/>
            </p:nvPicPr>
            <p:blipFill>
              <a:blip r:embed="rId3">
                <a:extLst/>
              </a:blip>
              <a:stretch>
                <a:fillRect/>
              </a:stretch>
            </p:blipFill>
            <p:spPr>
              <a:xfrm>
                <a:off x="-1" y="1535774"/>
                <a:ext cx="455729" cy="670949"/>
              </a:xfrm>
              <a:prstGeom prst="rect">
                <a:avLst/>
              </a:prstGeom>
              <a:ln w="12700" cap="flat">
                <a:noFill/>
                <a:miter lim="400000"/>
              </a:ln>
              <a:effectLst/>
            </p:spPr>
          </p:pic>
          <p:pic>
            <p:nvPicPr>
              <p:cNvPr id="484" name="image89.png"/>
              <p:cNvPicPr/>
              <p:nvPr/>
            </p:nvPicPr>
            <p:blipFill>
              <a:blip r:embed="rId3">
                <a:extLst/>
              </a:blip>
              <a:stretch>
                <a:fillRect/>
              </a:stretch>
            </p:blipFill>
            <p:spPr>
              <a:xfrm>
                <a:off x="474875" y="1535774"/>
                <a:ext cx="455729" cy="670949"/>
              </a:xfrm>
              <a:prstGeom prst="rect">
                <a:avLst/>
              </a:prstGeom>
              <a:ln w="12700" cap="flat">
                <a:noFill/>
                <a:miter lim="400000"/>
              </a:ln>
              <a:effectLst/>
            </p:spPr>
          </p:pic>
          <p:pic>
            <p:nvPicPr>
              <p:cNvPr id="485" name="image89.png"/>
              <p:cNvPicPr/>
              <p:nvPr/>
            </p:nvPicPr>
            <p:blipFill>
              <a:blip r:embed="rId3">
                <a:extLst/>
              </a:blip>
              <a:stretch>
                <a:fillRect/>
              </a:stretch>
            </p:blipFill>
            <p:spPr>
              <a:xfrm>
                <a:off x="954219" y="1538852"/>
                <a:ext cx="455729" cy="670949"/>
              </a:xfrm>
              <a:prstGeom prst="rect">
                <a:avLst/>
              </a:prstGeom>
              <a:ln w="12700" cap="flat">
                <a:noFill/>
                <a:miter lim="400000"/>
              </a:ln>
              <a:effectLst/>
            </p:spPr>
          </p:pic>
        </p:grpSp>
        <p:sp>
          <p:nvSpPr>
            <p:cNvPr id="487" name="Shape 487"/>
            <p:cNvSpPr/>
            <p:nvPr/>
          </p:nvSpPr>
          <p:spPr>
            <a:xfrm>
              <a:off x="0" y="0"/>
              <a:ext cx="2590800" cy="561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0" algn="ctr" defTabSz="912519">
                <a:spcBef>
                  <a:spcPts val="1200"/>
                </a:spcBef>
              </a:pPr>
              <a:r>
                <a:rPr sz="2000" b="1">
                  <a:solidFill>
                    <a:srgbClr val="FFFFFF"/>
                  </a:solidFill>
                </a:rPr>
                <a:t>Consumer </a:t>
              </a:r>
              <a:br>
                <a:rPr sz="2000" b="1">
                  <a:solidFill>
                    <a:srgbClr val="FFFFFF"/>
                  </a:solidFill>
                </a:rPr>
              </a:br>
              <a:r>
                <a:rPr sz="1200" b="1">
                  <a:solidFill>
                    <a:srgbClr val="FFFFFF"/>
                  </a:solidFill>
                </a:rPr>
                <a:t>(Preferred Customer)</a:t>
              </a:r>
            </a:p>
          </p:txBody>
        </p:sp>
      </p:grpSp>
      <p:sp>
        <p:nvSpPr>
          <p:cNvPr id="489" name="Shape 489"/>
          <p:cNvSpPr/>
          <p:nvPr/>
        </p:nvSpPr>
        <p:spPr>
          <a:xfrm>
            <a:off x="76200" y="4634815"/>
            <a:ext cx="2514600" cy="141732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defTabSz="912519">
              <a:spcBef>
                <a:spcPts val="700"/>
              </a:spcBef>
            </a:pPr>
            <a:r>
              <a:rPr sz="1200">
                <a:solidFill>
                  <a:srgbClr val="FFFFFF"/>
                </a:solidFill>
              </a:rPr>
              <a:t>US: 2</a:t>
            </a:r>
            <a:r>
              <a:rPr sz="1200">
                <a:solidFill>
                  <a:srgbClr val="FFFFFF"/>
                </a:solidFill>
                <a:latin typeface="PMingLiU"/>
                <a:ea typeface="PMingLiU"/>
                <a:cs typeface="PMingLiU"/>
                <a:sym typeface="PMingLiU"/>
              </a:rPr>
              <a:t>～</a:t>
            </a:r>
            <a:r>
              <a:rPr sz="1200">
                <a:solidFill>
                  <a:srgbClr val="FFFFFF"/>
                </a:solidFill>
              </a:rPr>
              <a:t>50% Cashback</a:t>
            </a:r>
          </a:p>
          <a:p>
            <a:pPr lvl="0" algn="ctr" defTabSz="912519">
              <a:spcBef>
                <a:spcPts val="700"/>
              </a:spcBef>
            </a:pPr>
            <a:r>
              <a:rPr sz="1200">
                <a:solidFill>
                  <a:srgbClr val="FFFFFF"/>
                </a:solidFill>
              </a:rPr>
              <a:t>Savings + discounts</a:t>
            </a:r>
            <a:br>
              <a:rPr sz="1200">
                <a:solidFill>
                  <a:srgbClr val="FFFFFF"/>
                </a:solidFill>
              </a:rPr>
            </a:br>
            <a:r>
              <a:rPr sz="1200">
                <a:solidFill>
                  <a:srgbClr val="FFFFFF"/>
                </a:solidFill>
              </a:rPr>
              <a:t>On everyday products you would buy anyway</a:t>
            </a:r>
          </a:p>
          <a:p>
            <a:pPr lvl="0" algn="ctr" defTabSz="912519">
              <a:spcBef>
                <a:spcPts val="700"/>
              </a:spcBef>
            </a:pPr>
            <a:r>
              <a:rPr sz="1200">
                <a:solidFill>
                  <a:srgbClr val="FFFFFF"/>
                </a:solidFill>
              </a:rPr>
              <a:t>Paid to shop + share on your purchases + referrals</a:t>
            </a:r>
          </a:p>
        </p:txBody>
      </p:sp>
      <p:pic>
        <p:nvPicPr>
          <p:cNvPr id="490" name="image64.png"/>
          <p:cNvPicPr/>
          <p:nvPr/>
        </p:nvPicPr>
        <p:blipFill>
          <a:blip r:embed="rId4">
            <a:extLst/>
          </a:blip>
          <a:stretch>
            <a:fillRect/>
          </a:stretch>
        </p:blipFill>
        <p:spPr>
          <a:xfrm>
            <a:off x="7761544" y="4110744"/>
            <a:ext cx="1031692" cy="173892"/>
          </a:xfrm>
          <a:prstGeom prst="rect">
            <a:avLst/>
          </a:prstGeom>
          <a:ln w="12700">
            <a:miter lim="400000"/>
          </a:ln>
        </p:spPr>
      </p:pic>
      <p:pic>
        <p:nvPicPr>
          <p:cNvPr id="491" name="image90.png"/>
          <p:cNvPicPr/>
          <p:nvPr/>
        </p:nvPicPr>
        <p:blipFill>
          <a:blip r:embed="rId5">
            <a:extLst/>
          </a:blip>
          <a:stretch>
            <a:fillRect/>
          </a:stretch>
        </p:blipFill>
        <p:spPr>
          <a:xfrm>
            <a:off x="7620004" y="792483"/>
            <a:ext cx="1031692" cy="224319"/>
          </a:xfrm>
          <a:prstGeom prst="rect">
            <a:avLst/>
          </a:prstGeom>
          <a:ln w="12700">
            <a:miter lim="400000"/>
          </a:ln>
        </p:spPr>
      </p:pic>
      <p:pic>
        <p:nvPicPr>
          <p:cNvPr id="492" name="image21.png"/>
          <p:cNvPicPr/>
          <p:nvPr/>
        </p:nvPicPr>
        <p:blipFill>
          <a:blip r:embed="rId6">
            <a:extLst/>
          </a:blip>
          <a:stretch>
            <a:fillRect/>
          </a:stretch>
        </p:blipFill>
        <p:spPr>
          <a:xfrm>
            <a:off x="7742893" y="1403185"/>
            <a:ext cx="943918" cy="357550"/>
          </a:xfrm>
          <a:prstGeom prst="rect">
            <a:avLst/>
          </a:prstGeom>
          <a:ln w="12700">
            <a:miter lim="400000"/>
          </a:ln>
        </p:spPr>
      </p:pic>
      <p:pic>
        <p:nvPicPr>
          <p:cNvPr id="493" name="image91.png"/>
          <p:cNvPicPr/>
          <p:nvPr/>
        </p:nvPicPr>
        <p:blipFill>
          <a:blip r:embed="rId7">
            <a:extLst/>
          </a:blip>
          <a:stretch>
            <a:fillRect/>
          </a:stretch>
        </p:blipFill>
        <p:spPr>
          <a:xfrm>
            <a:off x="7714885" y="2331701"/>
            <a:ext cx="971917" cy="244398"/>
          </a:xfrm>
          <a:prstGeom prst="rect">
            <a:avLst/>
          </a:prstGeom>
          <a:ln w="12700">
            <a:miter lim="400000"/>
          </a:ln>
        </p:spPr>
      </p:pic>
      <p:pic>
        <p:nvPicPr>
          <p:cNvPr id="494" name="image23.png"/>
          <p:cNvPicPr/>
          <p:nvPr/>
        </p:nvPicPr>
        <p:blipFill>
          <a:blip r:embed="rId8">
            <a:extLst/>
          </a:blip>
          <a:stretch>
            <a:fillRect/>
          </a:stretch>
        </p:blipFill>
        <p:spPr>
          <a:xfrm>
            <a:off x="7781334" y="3157533"/>
            <a:ext cx="905522" cy="225804"/>
          </a:xfrm>
          <a:prstGeom prst="rect">
            <a:avLst/>
          </a:prstGeom>
          <a:ln w="12700">
            <a:miter lim="400000"/>
          </a:ln>
        </p:spPr>
      </p:pic>
      <p:pic>
        <p:nvPicPr>
          <p:cNvPr id="495" name="image24.jpg"/>
          <p:cNvPicPr/>
          <p:nvPr/>
        </p:nvPicPr>
        <p:blipFill>
          <a:blip r:embed="rId9">
            <a:extLst/>
          </a:blip>
          <a:stretch>
            <a:fillRect/>
          </a:stretch>
        </p:blipFill>
        <p:spPr>
          <a:xfrm>
            <a:off x="7924802" y="4754926"/>
            <a:ext cx="361627" cy="340341"/>
          </a:xfrm>
          <a:prstGeom prst="rect">
            <a:avLst/>
          </a:prstGeom>
          <a:ln w="12700">
            <a:miter lim="400000"/>
          </a:ln>
        </p:spPr>
      </p:pic>
      <p:pic>
        <p:nvPicPr>
          <p:cNvPr id="496" name="image56.png"/>
          <p:cNvPicPr/>
          <p:nvPr/>
        </p:nvPicPr>
        <p:blipFill>
          <a:blip r:embed="rId10">
            <a:extLst/>
          </a:blip>
          <a:stretch>
            <a:fillRect/>
          </a:stretch>
        </p:blipFill>
        <p:spPr>
          <a:xfrm>
            <a:off x="7699436" y="5531441"/>
            <a:ext cx="1093797" cy="302467"/>
          </a:xfrm>
          <a:prstGeom prst="rect">
            <a:avLst/>
          </a:prstGeom>
          <a:ln w="12700">
            <a:miter lim="400000"/>
          </a:ln>
        </p:spPr>
      </p:pic>
      <p:grpSp>
        <p:nvGrpSpPr>
          <p:cNvPr id="499" name="Group 499"/>
          <p:cNvGrpSpPr/>
          <p:nvPr/>
        </p:nvGrpSpPr>
        <p:grpSpPr>
          <a:xfrm>
            <a:off x="2934003" y="2895171"/>
            <a:ext cx="2236700" cy="1981638"/>
            <a:chOff x="0" y="0"/>
            <a:chExt cx="2236698" cy="1981637"/>
          </a:xfrm>
        </p:grpSpPr>
        <p:pic>
          <p:nvPicPr>
            <p:cNvPr id="497" name="image62.png"/>
            <p:cNvPicPr/>
            <p:nvPr/>
          </p:nvPicPr>
          <p:blipFill>
            <a:blip r:embed="rId11">
              <a:extLst/>
            </a:blip>
            <a:stretch>
              <a:fillRect/>
            </a:stretch>
          </p:blipFill>
          <p:spPr>
            <a:xfrm>
              <a:off x="190250" y="1480952"/>
              <a:ext cx="1895205" cy="500686"/>
            </a:xfrm>
            <a:prstGeom prst="rect">
              <a:avLst/>
            </a:prstGeom>
            <a:ln w="12700" cap="flat">
              <a:noFill/>
              <a:miter lim="400000"/>
            </a:ln>
            <a:effectLst/>
          </p:spPr>
        </p:pic>
        <p:pic>
          <p:nvPicPr>
            <p:cNvPr id="498" name="image63.png"/>
            <p:cNvPicPr/>
            <p:nvPr/>
          </p:nvPicPr>
          <p:blipFill>
            <a:blip r:embed="rId12">
              <a:extLst/>
            </a:blip>
            <a:stretch>
              <a:fillRect/>
            </a:stretch>
          </p:blipFill>
          <p:spPr>
            <a:xfrm>
              <a:off x="0" y="-1"/>
              <a:ext cx="2236699" cy="1391375"/>
            </a:xfrm>
            <a:prstGeom prst="rect">
              <a:avLst/>
            </a:prstGeom>
            <a:ln w="12700" cap="flat">
              <a:noFill/>
              <a:miter lim="400000"/>
            </a:ln>
            <a:effectLst/>
          </p:spPr>
        </p:pic>
      </p:grpSp>
      <p:sp>
        <p:nvSpPr>
          <p:cNvPr id="500" name="Shape 500"/>
          <p:cNvSpPr/>
          <p:nvPr/>
        </p:nvSpPr>
        <p:spPr>
          <a:xfrm flipH="1" flipV="1">
            <a:off x="7391399" y="1173480"/>
            <a:ext cx="1752601" cy="1"/>
          </a:xfrm>
          <a:prstGeom prst="line">
            <a:avLst/>
          </a:prstGeom>
          <a:ln>
            <a:solidFill>
              <a:srgbClr val="595959"/>
            </a:solidFill>
          </a:ln>
        </p:spPr>
        <p:txBody>
          <a:bodyPr lIns="0" tIns="0" rIns="0" bIns="0"/>
          <a:lstStyle/>
          <a:p>
            <a:pPr lvl="0">
              <a:defRPr sz="1200">
                <a:latin typeface="+mj-lt"/>
                <a:ea typeface="+mj-ea"/>
                <a:cs typeface="+mj-cs"/>
                <a:sym typeface="Helvetica"/>
              </a:defRPr>
            </a:pPr>
            <a:endParaRPr/>
          </a:p>
        </p:txBody>
      </p:sp>
      <p:sp>
        <p:nvSpPr>
          <p:cNvPr id="501" name="Shape 501"/>
          <p:cNvSpPr/>
          <p:nvPr/>
        </p:nvSpPr>
        <p:spPr>
          <a:xfrm flipH="1" flipV="1">
            <a:off x="7391399" y="2087879"/>
            <a:ext cx="1752601" cy="1"/>
          </a:xfrm>
          <a:prstGeom prst="line">
            <a:avLst/>
          </a:prstGeom>
          <a:ln>
            <a:solidFill>
              <a:srgbClr val="595959"/>
            </a:solidFill>
          </a:ln>
        </p:spPr>
        <p:txBody>
          <a:bodyPr lIns="0" tIns="0" rIns="0" bIns="0"/>
          <a:lstStyle/>
          <a:p>
            <a:pPr lvl="0">
              <a:defRPr sz="1200">
                <a:latin typeface="+mj-lt"/>
                <a:ea typeface="+mj-ea"/>
                <a:cs typeface="+mj-cs"/>
                <a:sym typeface="Helvetica"/>
              </a:defRPr>
            </a:pPr>
            <a:endParaRPr/>
          </a:p>
        </p:txBody>
      </p:sp>
      <p:sp>
        <p:nvSpPr>
          <p:cNvPr id="502" name="Shape 502"/>
          <p:cNvSpPr/>
          <p:nvPr/>
        </p:nvSpPr>
        <p:spPr>
          <a:xfrm flipH="1" flipV="1">
            <a:off x="7391399" y="2849879"/>
            <a:ext cx="1752601" cy="1"/>
          </a:xfrm>
          <a:prstGeom prst="line">
            <a:avLst/>
          </a:prstGeom>
          <a:ln>
            <a:solidFill>
              <a:srgbClr val="595959"/>
            </a:solidFill>
          </a:ln>
        </p:spPr>
        <p:txBody>
          <a:bodyPr lIns="0" tIns="0" rIns="0" bIns="0"/>
          <a:lstStyle/>
          <a:p>
            <a:pPr lvl="0">
              <a:defRPr sz="1200">
                <a:latin typeface="+mj-lt"/>
                <a:ea typeface="+mj-ea"/>
                <a:cs typeface="+mj-cs"/>
                <a:sym typeface="Helvetica"/>
              </a:defRPr>
            </a:pPr>
            <a:endParaRPr/>
          </a:p>
        </p:txBody>
      </p:sp>
      <p:sp>
        <p:nvSpPr>
          <p:cNvPr id="503" name="Shape 503"/>
          <p:cNvSpPr/>
          <p:nvPr/>
        </p:nvSpPr>
        <p:spPr>
          <a:xfrm flipH="1">
            <a:off x="7391399" y="3688079"/>
            <a:ext cx="1752601" cy="1"/>
          </a:xfrm>
          <a:prstGeom prst="line">
            <a:avLst/>
          </a:prstGeom>
          <a:ln>
            <a:solidFill>
              <a:srgbClr val="595959"/>
            </a:solidFill>
          </a:ln>
        </p:spPr>
        <p:txBody>
          <a:bodyPr lIns="0" tIns="0" rIns="0" bIns="0"/>
          <a:lstStyle/>
          <a:p>
            <a:pPr lvl="0">
              <a:defRPr sz="1200">
                <a:latin typeface="+mj-lt"/>
                <a:ea typeface="+mj-ea"/>
                <a:cs typeface="+mj-cs"/>
                <a:sym typeface="Helvetica"/>
              </a:defRPr>
            </a:pPr>
            <a:endParaRPr/>
          </a:p>
        </p:txBody>
      </p:sp>
      <p:sp>
        <p:nvSpPr>
          <p:cNvPr id="504" name="Shape 504"/>
          <p:cNvSpPr/>
          <p:nvPr/>
        </p:nvSpPr>
        <p:spPr>
          <a:xfrm flipH="1">
            <a:off x="7391399" y="4526279"/>
            <a:ext cx="1752601" cy="1"/>
          </a:xfrm>
          <a:prstGeom prst="line">
            <a:avLst/>
          </a:prstGeom>
          <a:ln>
            <a:solidFill>
              <a:srgbClr val="595959"/>
            </a:solidFill>
          </a:ln>
        </p:spPr>
        <p:txBody>
          <a:bodyPr lIns="0" tIns="0" rIns="0" bIns="0"/>
          <a:lstStyle/>
          <a:p>
            <a:pPr lvl="0">
              <a:defRPr sz="1200">
                <a:latin typeface="+mj-lt"/>
                <a:ea typeface="+mj-ea"/>
                <a:cs typeface="+mj-cs"/>
                <a:sym typeface="Helvetica"/>
              </a:defRPr>
            </a:pPr>
            <a:endParaRPr/>
          </a:p>
        </p:txBody>
      </p:sp>
      <p:sp>
        <p:nvSpPr>
          <p:cNvPr id="505" name="Shape 505"/>
          <p:cNvSpPr/>
          <p:nvPr/>
        </p:nvSpPr>
        <p:spPr>
          <a:xfrm flipH="1">
            <a:off x="7391399" y="5288279"/>
            <a:ext cx="1752601" cy="1"/>
          </a:xfrm>
          <a:prstGeom prst="line">
            <a:avLst/>
          </a:prstGeom>
          <a:ln>
            <a:solidFill>
              <a:srgbClr val="595959"/>
            </a:solidFill>
          </a:ln>
        </p:spPr>
        <p:txBody>
          <a:bodyPr lIns="0" tIns="0" rIns="0" bIns="0"/>
          <a:lstStyle/>
          <a:p>
            <a:pPr lvl="0">
              <a:defRPr sz="1200">
                <a:latin typeface="+mj-lt"/>
                <a:ea typeface="+mj-ea"/>
                <a:cs typeface="+mj-cs"/>
                <a:sym typeface="Helvetica"/>
              </a:defRPr>
            </a:pPr>
            <a:endParaRPr/>
          </a:p>
        </p:txBody>
      </p:sp>
      <p:grpSp>
        <p:nvGrpSpPr>
          <p:cNvPr id="508" name="Group 508"/>
          <p:cNvGrpSpPr/>
          <p:nvPr/>
        </p:nvGrpSpPr>
        <p:grpSpPr>
          <a:xfrm>
            <a:off x="6400800" y="685837"/>
            <a:ext cx="762000" cy="727239"/>
            <a:chOff x="0" y="0"/>
            <a:chExt cx="762000" cy="727238"/>
          </a:xfrm>
        </p:grpSpPr>
        <p:sp>
          <p:nvSpPr>
            <p:cNvPr id="506" name="Shape 506"/>
            <p:cNvSpPr/>
            <p:nvPr/>
          </p:nvSpPr>
          <p:spPr>
            <a:xfrm>
              <a:off x="0" y="-1"/>
              <a:ext cx="762000" cy="72724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C000"/>
            </a:solidFill>
            <a:ln w="12700" cap="flat">
              <a:noFill/>
              <a:miter lim="400000"/>
            </a:ln>
            <a:effectLst/>
          </p:spPr>
          <p:txBody>
            <a:bodyPr wrap="square" lIns="0" tIns="0" rIns="0" bIns="0" numCol="1" anchor="ctr">
              <a:noAutofit/>
            </a:bodyPr>
            <a:lstStyle/>
            <a:p>
              <a:pPr lvl="0" algn="ctr" defTabSz="912519">
                <a:defRPr sz="1200" baseline="50000">
                  <a:ln w="3174">
                    <a:solidFill>
                      <a:srgbClr val="404040"/>
                    </a:solidFill>
                  </a:ln>
                  <a:solidFill>
                    <a:srgbClr val="404040"/>
                  </a:solidFill>
                  <a:latin typeface="Arial"/>
                  <a:ea typeface="Arial"/>
                  <a:cs typeface="Arial"/>
                  <a:sym typeface="Arial"/>
                </a:defRPr>
              </a:pPr>
              <a:endParaRPr/>
            </a:p>
          </p:txBody>
        </p:sp>
        <p:sp>
          <p:nvSpPr>
            <p:cNvPr id="507" name="Shape 507"/>
            <p:cNvSpPr/>
            <p:nvPr/>
          </p:nvSpPr>
          <p:spPr>
            <a:xfrm>
              <a:off x="111592" y="231491"/>
              <a:ext cx="538816"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2519">
                <a:defRPr sz="1200">
                  <a:ln w="3174">
                    <a:solidFill>
                      <a:srgbClr val="404040"/>
                    </a:solidFill>
                  </a:ln>
                  <a:solidFill>
                    <a:srgbClr val="404040"/>
                  </a:solidFill>
                  <a:latin typeface="Arial"/>
                  <a:ea typeface="Arial"/>
                  <a:cs typeface="Arial"/>
                  <a:sym typeface="Arial"/>
                </a:defRPr>
              </a:lvl1pPr>
            </a:lstStyle>
            <a:p>
              <a:pPr lvl="0">
                <a:defRPr sz="1800">
                  <a:ln w="9525">
                    <a:noFill/>
                  </a:ln>
                  <a:solidFill>
                    <a:srgbClr val="000000"/>
                  </a:solidFill>
                </a:defRPr>
              </a:pPr>
              <a:r>
                <a:rPr sz="1200">
                  <a:ln w="3174">
                    <a:solidFill>
                      <a:srgbClr val="404040"/>
                    </a:solidFill>
                  </a:ln>
                  <a:solidFill>
                    <a:srgbClr val="404040"/>
                  </a:solidFill>
                </a:rPr>
                <a:t>6%</a:t>
              </a:r>
            </a:p>
          </p:txBody>
        </p:sp>
      </p:grpSp>
      <p:grpSp>
        <p:nvGrpSpPr>
          <p:cNvPr id="511" name="Group 511"/>
          <p:cNvGrpSpPr/>
          <p:nvPr/>
        </p:nvGrpSpPr>
        <p:grpSpPr>
          <a:xfrm>
            <a:off x="6400800" y="1558774"/>
            <a:ext cx="762000" cy="727239"/>
            <a:chOff x="0" y="0"/>
            <a:chExt cx="762000" cy="727238"/>
          </a:xfrm>
        </p:grpSpPr>
        <p:sp>
          <p:nvSpPr>
            <p:cNvPr id="509" name="Shape 509"/>
            <p:cNvSpPr/>
            <p:nvPr/>
          </p:nvSpPr>
          <p:spPr>
            <a:xfrm>
              <a:off x="0" y="-1"/>
              <a:ext cx="762000" cy="72724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C000"/>
            </a:solidFill>
            <a:ln w="12700" cap="flat">
              <a:noFill/>
              <a:miter lim="400000"/>
            </a:ln>
            <a:effectLst/>
          </p:spPr>
          <p:txBody>
            <a:bodyPr wrap="square" lIns="0" tIns="0" rIns="0" bIns="0" numCol="1" anchor="ctr">
              <a:noAutofit/>
            </a:bodyPr>
            <a:lstStyle/>
            <a:p>
              <a:pPr lvl="0" algn="ctr" defTabSz="912519">
                <a:defRPr sz="1200" baseline="50000">
                  <a:ln w="3174">
                    <a:solidFill>
                      <a:srgbClr val="404040"/>
                    </a:solidFill>
                  </a:ln>
                  <a:solidFill>
                    <a:srgbClr val="404040"/>
                  </a:solidFill>
                  <a:latin typeface="Arial"/>
                  <a:ea typeface="Arial"/>
                  <a:cs typeface="Arial"/>
                  <a:sym typeface="Arial"/>
                </a:defRPr>
              </a:pPr>
              <a:endParaRPr/>
            </a:p>
          </p:txBody>
        </p:sp>
        <p:sp>
          <p:nvSpPr>
            <p:cNvPr id="510" name="Shape 510"/>
            <p:cNvSpPr/>
            <p:nvPr/>
          </p:nvSpPr>
          <p:spPr>
            <a:xfrm>
              <a:off x="111592" y="231491"/>
              <a:ext cx="538816"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2519">
                <a:defRPr sz="1200">
                  <a:ln w="3174">
                    <a:solidFill>
                      <a:srgbClr val="404040"/>
                    </a:solidFill>
                  </a:ln>
                  <a:solidFill>
                    <a:srgbClr val="404040"/>
                  </a:solidFill>
                  <a:latin typeface="Arial"/>
                  <a:ea typeface="Arial"/>
                  <a:cs typeface="Arial"/>
                  <a:sym typeface="Arial"/>
                </a:defRPr>
              </a:lvl1pPr>
            </a:lstStyle>
            <a:p>
              <a:pPr lvl="0">
                <a:defRPr sz="1800">
                  <a:ln w="9525">
                    <a:noFill/>
                  </a:ln>
                  <a:solidFill>
                    <a:srgbClr val="000000"/>
                  </a:solidFill>
                </a:defRPr>
              </a:pPr>
              <a:r>
                <a:rPr sz="1200">
                  <a:ln w="3174">
                    <a:solidFill>
                      <a:srgbClr val="404040"/>
                    </a:solidFill>
                  </a:ln>
                  <a:solidFill>
                    <a:srgbClr val="404040"/>
                  </a:solidFill>
                </a:rPr>
                <a:t>6%</a:t>
              </a:r>
            </a:p>
          </p:txBody>
        </p:sp>
      </p:grpSp>
      <p:grpSp>
        <p:nvGrpSpPr>
          <p:cNvPr id="514" name="Group 514"/>
          <p:cNvGrpSpPr/>
          <p:nvPr/>
        </p:nvGrpSpPr>
        <p:grpSpPr>
          <a:xfrm>
            <a:off x="6400800" y="2473177"/>
            <a:ext cx="762000" cy="727239"/>
            <a:chOff x="0" y="0"/>
            <a:chExt cx="762000" cy="727238"/>
          </a:xfrm>
        </p:grpSpPr>
        <p:sp>
          <p:nvSpPr>
            <p:cNvPr id="512" name="Shape 512"/>
            <p:cNvSpPr/>
            <p:nvPr/>
          </p:nvSpPr>
          <p:spPr>
            <a:xfrm>
              <a:off x="0" y="-1"/>
              <a:ext cx="762000" cy="72724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C000"/>
            </a:solidFill>
            <a:ln w="12700" cap="flat">
              <a:noFill/>
              <a:miter lim="400000"/>
            </a:ln>
            <a:effectLst/>
          </p:spPr>
          <p:txBody>
            <a:bodyPr wrap="square" lIns="0" tIns="0" rIns="0" bIns="0" numCol="1" anchor="ctr">
              <a:noAutofit/>
            </a:bodyPr>
            <a:lstStyle/>
            <a:p>
              <a:pPr lvl="0" algn="ctr" defTabSz="912519">
                <a:defRPr sz="1200" baseline="50000">
                  <a:ln w="3174">
                    <a:solidFill>
                      <a:srgbClr val="404040"/>
                    </a:solidFill>
                  </a:ln>
                  <a:solidFill>
                    <a:srgbClr val="404040"/>
                  </a:solidFill>
                  <a:latin typeface="Arial"/>
                  <a:ea typeface="Arial"/>
                  <a:cs typeface="Arial"/>
                  <a:sym typeface="Arial"/>
                </a:defRPr>
              </a:pPr>
              <a:endParaRPr/>
            </a:p>
          </p:txBody>
        </p:sp>
        <p:sp>
          <p:nvSpPr>
            <p:cNvPr id="513" name="Shape 513"/>
            <p:cNvSpPr/>
            <p:nvPr/>
          </p:nvSpPr>
          <p:spPr>
            <a:xfrm>
              <a:off x="111592" y="231491"/>
              <a:ext cx="538816"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2519">
                <a:defRPr sz="1200">
                  <a:ln w="3174">
                    <a:solidFill>
                      <a:srgbClr val="404040"/>
                    </a:solidFill>
                  </a:ln>
                  <a:solidFill>
                    <a:srgbClr val="404040"/>
                  </a:solidFill>
                  <a:latin typeface="Arial"/>
                  <a:ea typeface="Arial"/>
                  <a:cs typeface="Arial"/>
                  <a:sym typeface="Arial"/>
                </a:defRPr>
              </a:lvl1pPr>
            </a:lstStyle>
            <a:p>
              <a:pPr lvl="0">
                <a:defRPr sz="1800">
                  <a:ln w="9525">
                    <a:noFill/>
                  </a:ln>
                  <a:solidFill>
                    <a:srgbClr val="000000"/>
                  </a:solidFill>
                </a:defRPr>
              </a:pPr>
              <a:r>
                <a:rPr sz="1200">
                  <a:ln w="3174">
                    <a:solidFill>
                      <a:srgbClr val="404040"/>
                    </a:solidFill>
                  </a:ln>
                  <a:solidFill>
                    <a:srgbClr val="404040"/>
                  </a:solidFill>
                </a:rPr>
                <a:t>7%</a:t>
              </a:r>
            </a:p>
          </p:txBody>
        </p:sp>
      </p:grpSp>
      <p:grpSp>
        <p:nvGrpSpPr>
          <p:cNvPr id="517" name="Group 517"/>
          <p:cNvGrpSpPr/>
          <p:nvPr/>
        </p:nvGrpSpPr>
        <p:grpSpPr>
          <a:xfrm>
            <a:off x="6400800" y="3342452"/>
            <a:ext cx="762000" cy="727239"/>
            <a:chOff x="0" y="0"/>
            <a:chExt cx="762000" cy="727238"/>
          </a:xfrm>
        </p:grpSpPr>
        <p:sp>
          <p:nvSpPr>
            <p:cNvPr id="515" name="Shape 515"/>
            <p:cNvSpPr/>
            <p:nvPr/>
          </p:nvSpPr>
          <p:spPr>
            <a:xfrm>
              <a:off x="0" y="-1"/>
              <a:ext cx="762000" cy="72724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C000"/>
            </a:solidFill>
            <a:ln w="12700" cap="flat">
              <a:noFill/>
              <a:miter lim="400000"/>
            </a:ln>
            <a:effectLst/>
          </p:spPr>
          <p:txBody>
            <a:bodyPr wrap="square" lIns="0" tIns="0" rIns="0" bIns="0" numCol="1" anchor="ctr">
              <a:noAutofit/>
            </a:bodyPr>
            <a:lstStyle/>
            <a:p>
              <a:pPr lvl="0" algn="ctr" defTabSz="912519">
                <a:defRPr sz="1200" baseline="50000">
                  <a:ln w="3174">
                    <a:solidFill>
                      <a:srgbClr val="404040"/>
                    </a:solidFill>
                  </a:ln>
                  <a:solidFill>
                    <a:srgbClr val="404040"/>
                  </a:solidFill>
                  <a:latin typeface="Arial"/>
                  <a:ea typeface="Arial"/>
                  <a:cs typeface="Arial"/>
                  <a:sym typeface="Arial"/>
                </a:defRPr>
              </a:pPr>
              <a:endParaRPr/>
            </a:p>
          </p:txBody>
        </p:sp>
        <p:sp>
          <p:nvSpPr>
            <p:cNvPr id="516" name="Shape 516"/>
            <p:cNvSpPr/>
            <p:nvPr/>
          </p:nvSpPr>
          <p:spPr>
            <a:xfrm>
              <a:off x="111592" y="231491"/>
              <a:ext cx="538816"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2519">
                <a:defRPr sz="1200">
                  <a:ln w="3174">
                    <a:solidFill>
                      <a:srgbClr val="404040"/>
                    </a:solidFill>
                  </a:ln>
                  <a:solidFill>
                    <a:srgbClr val="404040"/>
                  </a:solidFill>
                  <a:latin typeface="Arial"/>
                  <a:ea typeface="Arial"/>
                  <a:cs typeface="Arial"/>
                  <a:sym typeface="Arial"/>
                </a:defRPr>
              </a:lvl1pPr>
            </a:lstStyle>
            <a:p>
              <a:pPr lvl="0">
                <a:defRPr sz="1800">
                  <a:ln w="9525">
                    <a:noFill/>
                  </a:ln>
                  <a:solidFill>
                    <a:srgbClr val="000000"/>
                  </a:solidFill>
                </a:defRPr>
              </a:pPr>
              <a:r>
                <a:rPr sz="1200">
                  <a:ln w="3174">
                    <a:solidFill>
                      <a:srgbClr val="404040"/>
                    </a:solidFill>
                  </a:ln>
                  <a:solidFill>
                    <a:srgbClr val="404040"/>
                  </a:solidFill>
                </a:rPr>
                <a:t>18%</a:t>
              </a:r>
            </a:p>
          </p:txBody>
        </p:sp>
      </p:grpSp>
      <p:grpSp>
        <p:nvGrpSpPr>
          <p:cNvPr id="520" name="Group 520"/>
          <p:cNvGrpSpPr/>
          <p:nvPr/>
        </p:nvGrpSpPr>
        <p:grpSpPr>
          <a:xfrm>
            <a:off x="6400800" y="4191048"/>
            <a:ext cx="762000" cy="727239"/>
            <a:chOff x="0" y="0"/>
            <a:chExt cx="762000" cy="727238"/>
          </a:xfrm>
        </p:grpSpPr>
        <p:sp>
          <p:nvSpPr>
            <p:cNvPr id="518" name="Shape 518"/>
            <p:cNvSpPr/>
            <p:nvPr/>
          </p:nvSpPr>
          <p:spPr>
            <a:xfrm>
              <a:off x="0" y="-1"/>
              <a:ext cx="762000" cy="72724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C000"/>
            </a:solidFill>
            <a:ln w="12700" cap="flat">
              <a:noFill/>
              <a:miter lim="400000"/>
            </a:ln>
            <a:effectLst/>
          </p:spPr>
          <p:txBody>
            <a:bodyPr wrap="square" lIns="0" tIns="0" rIns="0" bIns="0" numCol="1" anchor="ctr">
              <a:noAutofit/>
            </a:bodyPr>
            <a:lstStyle/>
            <a:p>
              <a:pPr lvl="0" algn="ctr" defTabSz="912519">
                <a:defRPr sz="1200" baseline="50000">
                  <a:ln w="3174">
                    <a:solidFill>
                      <a:srgbClr val="404040"/>
                    </a:solidFill>
                  </a:ln>
                  <a:solidFill>
                    <a:srgbClr val="404040"/>
                  </a:solidFill>
                  <a:latin typeface="Arial"/>
                  <a:ea typeface="Arial"/>
                  <a:cs typeface="Arial"/>
                  <a:sym typeface="Arial"/>
                </a:defRPr>
              </a:pPr>
              <a:endParaRPr/>
            </a:p>
          </p:txBody>
        </p:sp>
        <p:sp>
          <p:nvSpPr>
            <p:cNvPr id="519" name="Shape 519"/>
            <p:cNvSpPr/>
            <p:nvPr/>
          </p:nvSpPr>
          <p:spPr>
            <a:xfrm>
              <a:off x="111592" y="231491"/>
              <a:ext cx="538816"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2519">
                <a:defRPr sz="1200">
                  <a:ln w="3174">
                    <a:solidFill>
                      <a:srgbClr val="404040"/>
                    </a:solidFill>
                  </a:ln>
                  <a:solidFill>
                    <a:srgbClr val="404040"/>
                  </a:solidFill>
                  <a:latin typeface="Arial"/>
                  <a:ea typeface="Arial"/>
                  <a:cs typeface="Arial"/>
                  <a:sym typeface="Arial"/>
                </a:defRPr>
              </a:lvl1pPr>
            </a:lstStyle>
            <a:p>
              <a:pPr lvl="0">
                <a:defRPr sz="1800">
                  <a:ln w="9525">
                    <a:noFill/>
                  </a:ln>
                  <a:solidFill>
                    <a:srgbClr val="000000"/>
                  </a:solidFill>
                </a:defRPr>
              </a:pPr>
              <a:r>
                <a:rPr sz="1200">
                  <a:ln w="3174">
                    <a:solidFill>
                      <a:srgbClr val="404040"/>
                    </a:solidFill>
                  </a:ln>
                  <a:solidFill>
                    <a:srgbClr val="404040"/>
                  </a:solidFill>
                </a:rPr>
                <a:t>45%</a:t>
              </a:r>
            </a:p>
          </p:txBody>
        </p:sp>
      </p:grpSp>
      <p:grpSp>
        <p:nvGrpSpPr>
          <p:cNvPr id="523" name="Group 523"/>
          <p:cNvGrpSpPr/>
          <p:nvPr/>
        </p:nvGrpSpPr>
        <p:grpSpPr>
          <a:xfrm>
            <a:off x="6385559" y="5064004"/>
            <a:ext cx="762001" cy="727239"/>
            <a:chOff x="0" y="0"/>
            <a:chExt cx="762000" cy="727238"/>
          </a:xfrm>
        </p:grpSpPr>
        <p:sp>
          <p:nvSpPr>
            <p:cNvPr id="521" name="Shape 521"/>
            <p:cNvSpPr/>
            <p:nvPr/>
          </p:nvSpPr>
          <p:spPr>
            <a:xfrm>
              <a:off x="0" y="-1"/>
              <a:ext cx="762000" cy="72724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C000"/>
            </a:solidFill>
            <a:ln w="12700" cap="flat">
              <a:noFill/>
              <a:miter lim="400000"/>
            </a:ln>
            <a:effectLst/>
          </p:spPr>
          <p:txBody>
            <a:bodyPr wrap="square" lIns="0" tIns="0" rIns="0" bIns="0" numCol="1" anchor="ctr">
              <a:noAutofit/>
            </a:bodyPr>
            <a:lstStyle/>
            <a:p>
              <a:pPr lvl="0" algn="ctr" defTabSz="912519">
                <a:defRPr sz="1200" baseline="50000">
                  <a:ln w="3174">
                    <a:solidFill>
                      <a:srgbClr val="404040"/>
                    </a:solidFill>
                  </a:ln>
                  <a:solidFill>
                    <a:srgbClr val="404040"/>
                  </a:solidFill>
                  <a:latin typeface="Arial"/>
                  <a:ea typeface="Arial"/>
                  <a:cs typeface="Arial"/>
                  <a:sym typeface="Arial"/>
                </a:defRPr>
              </a:pPr>
              <a:endParaRPr/>
            </a:p>
          </p:txBody>
        </p:sp>
        <p:sp>
          <p:nvSpPr>
            <p:cNvPr id="522" name="Shape 522"/>
            <p:cNvSpPr/>
            <p:nvPr/>
          </p:nvSpPr>
          <p:spPr>
            <a:xfrm>
              <a:off x="111592" y="231491"/>
              <a:ext cx="538816"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2519">
                <a:defRPr sz="1200">
                  <a:ln w="3174">
                    <a:solidFill>
                      <a:srgbClr val="404040"/>
                    </a:solidFill>
                  </a:ln>
                  <a:solidFill>
                    <a:srgbClr val="404040"/>
                  </a:solidFill>
                  <a:latin typeface="Arial"/>
                  <a:ea typeface="Arial"/>
                  <a:cs typeface="Arial"/>
                  <a:sym typeface="Arial"/>
                </a:defRPr>
              </a:lvl1pPr>
            </a:lstStyle>
            <a:p>
              <a:pPr lvl="0">
                <a:defRPr sz="1800">
                  <a:ln w="9525">
                    <a:noFill/>
                  </a:ln>
                  <a:solidFill>
                    <a:srgbClr val="000000"/>
                  </a:solidFill>
                </a:defRPr>
              </a:pPr>
              <a:r>
                <a:rPr sz="1200">
                  <a:ln w="3174">
                    <a:solidFill>
                      <a:srgbClr val="404040"/>
                    </a:solidFill>
                  </a:ln>
                  <a:solidFill>
                    <a:srgbClr val="404040"/>
                  </a:solidFill>
                </a:rPr>
                <a:t>55%</a:t>
              </a:r>
            </a:p>
          </p:txBody>
        </p:sp>
      </p:grpSp>
      <p:grpSp>
        <p:nvGrpSpPr>
          <p:cNvPr id="526" name="Group 526"/>
          <p:cNvGrpSpPr/>
          <p:nvPr/>
        </p:nvGrpSpPr>
        <p:grpSpPr>
          <a:xfrm>
            <a:off x="2171451" y="2806005"/>
            <a:ext cx="876551" cy="483017"/>
            <a:chOff x="0" y="0"/>
            <a:chExt cx="876549" cy="483016"/>
          </a:xfrm>
        </p:grpSpPr>
        <p:sp>
          <p:nvSpPr>
            <p:cNvPr id="524" name="Shape 524"/>
            <p:cNvSpPr/>
            <p:nvPr/>
          </p:nvSpPr>
          <p:spPr>
            <a:xfrm>
              <a:off x="38349" y="0"/>
              <a:ext cx="647701" cy="4830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7987" tIns="17987" rIns="17987" bIns="17987" numCol="1" anchor="t">
              <a:spAutoFit/>
            </a:bodyPr>
            <a:lstStyle/>
            <a:p>
              <a:pPr lvl="0" algn="ctr" defTabSz="912519">
                <a:spcBef>
                  <a:spcPts val="700"/>
                </a:spcBef>
              </a:pPr>
              <a:r>
                <a:rPr sz="1200" b="1">
                  <a:solidFill>
                    <a:srgbClr val="FFC000"/>
                  </a:solidFill>
                </a:rPr>
                <a:t>People</a:t>
              </a:r>
            </a:p>
            <a:p>
              <a:pPr lvl="0" algn="ctr" defTabSz="912519">
                <a:spcBef>
                  <a:spcPts val="700"/>
                </a:spcBef>
              </a:pPr>
              <a:r>
                <a:rPr sz="1200" b="1">
                  <a:solidFill>
                    <a:srgbClr val="FFC000"/>
                  </a:solidFill>
                </a:rPr>
                <a:t>Power</a:t>
              </a:r>
            </a:p>
          </p:txBody>
        </p:sp>
        <p:sp>
          <p:nvSpPr>
            <p:cNvPr id="525" name="Shape 525"/>
            <p:cNvSpPr/>
            <p:nvPr/>
          </p:nvSpPr>
          <p:spPr>
            <a:xfrm flipV="1">
              <a:off x="0" y="291701"/>
              <a:ext cx="876551" cy="1670"/>
            </a:xfrm>
            <a:prstGeom prst="line">
              <a:avLst/>
            </a:prstGeom>
            <a:noFill/>
            <a:ln w="9525" cap="flat">
              <a:solidFill>
                <a:srgbClr val="FFC000"/>
              </a:solidFill>
              <a:prstDash val="solid"/>
              <a:bevel/>
              <a:tailEnd type="triangle" w="med" len="med"/>
            </a:ln>
            <a:effectLst/>
          </p:spPr>
          <p:txBody>
            <a:bodyPr wrap="square" lIns="0" tIns="0" rIns="0" bIns="0" numCol="1" anchor="t">
              <a:noAutofit/>
            </a:bodyPr>
            <a:lstStyle/>
            <a:p>
              <a:pPr lvl="0">
                <a:defRPr sz="1200">
                  <a:latin typeface="+mj-lt"/>
                  <a:ea typeface="+mj-ea"/>
                  <a:cs typeface="+mj-cs"/>
                  <a:sym typeface="Helvetica"/>
                </a:defRPr>
              </a:pPr>
              <a:endParaRPr/>
            </a:p>
          </p:txBody>
        </p:sp>
      </p:grpSp>
      <p:grpSp>
        <p:nvGrpSpPr>
          <p:cNvPr id="529" name="Group 529"/>
          <p:cNvGrpSpPr/>
          <p:nvPr/>
        </p:nvGrpSpPr>
        <p:grpSpPr>
          <a:xfrm>
            <a:off x="2133601" y="3585464"/>
            <a:ext cx="876551" cy="516037"/>
            <a:chOff x="0" y="0"/>
            <a:chExt cx="876549" cy="516035"/>
          </a:xfrm>
        </p:grpSpPr>
        <p:sp>
          <p:nvSpPr>
            <p:cNvPr id="527" name="Shape 527"/>
            <p:cNvSpPr/>
            <p:nvPr/>
          </p:nvSpPr>
          <p:spPr>
            <a:xfrm>
              <a:off x="76200" y="0"/>
              <a:ext cx="647701" cy="5160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7987" tIns="17987" rIns="17987" bIns="17987" numCol="1" anchor="t">
              <a:spAutoFit/>
            </a:bodyPr>
            <a:lstStyle/>
            <a:p>
              <a:pPr lvl="0" algn="ctr" defTabSz="912519">
                <a:spcBef>
                  <a:spcPts val="700"/>
                </a:spcBef>
              </a:pPr>
              <a:r>
                <a:rPr sz="1300" b="1">
                  <a:solidFill>
                    <a:srgbClr val="FFC000"/>
                  </a:solidFill>
                </a:rPr>
                <a:t>Cash</a:t>
              </a:r>
            </a:p>
            <a:p>
              <a:pPr lvl="0" algn="ctr" defTabSz="912519">
                <a:spcBef>
                  <a:spcPts val="700"/>
                </a:spcBef>
              </a:pPr>
              <a:r>
                <a:rPr sz="1300" b="1">
                  <a:solidFill>
                    <a:srgbClr val="FFC000"/>
                  </a:solidFill>
                </a:rPr>
                <a:t>Back</a:t>
              </a:r>
            </a:p>
          </p:txBody>
        </p:sp>
        <p:sp>
          <p:nvSpPr>
            <p:cNvPr id="528" name="Shape 528"/>
            <p:cNvSpPr/>
            <p:nvPr/>
          </p:nvSpPr>
          <p:spPr>
            <a:xfrm flipH="1" flipV="1">
              <a:off x="0" y="293288"/>
              <a:ext cx="876551" cy="1670"/>
            </a:xfrm>
            <a:prstGeom prst="line">
              <a:avLst/>
            </a:prstGeom>
            <a:noFill/>
            <a:ln w="9525" cap="flat">
              <a:solidFill>
                <a:srgbClr val="FFC000"/>
              </a:solidFill>
              <a:prstDash val="solid"/>
              <a:bevel/>
              <a:tailEnd type="triangle" w="med" len="med"/>
            </a:ln>
            <a:effectLst/>
          </p:spPr>
          <p:txBody>
            <a:bodyPr wrap="square" lIns="0" tIns="0" rIns="0" bIns="0" numCol="1" anchor="t">
              <a:noAutofit/>
            </a:bodyPr>
            <a:lstStyle/>
            <a:p>
              <a:pPr lvl="0">
                <a:defRPr sz="1200">
                  <a:latin typeface="+mj-lt"/>
                  <a:ea typeface="+mj-ea"/>
                  <a:cs typeface="+mj-cs"/>
                  <a:sym typeface="Helvetica"/>
                </a:defRPr>
              </a:pPr>
              <a:endParaRPr/>
            </a:p>
          </p:txBody>
        </p:sp>
      </p:grpSp>
      <p:grpSp>
        <p:nvGrpSpPr>
          <p:cNvPr id="532" name="Group 532"/>
          <p:cNvGrpSpPr/>
          <p:nvPr/>
        </p:nvGrpSpPr>
        <p:grpSpPr>
          <a:xfrm>
            <a:off x="5105401" y="2806005"/>
            <a:ext cx="1028951" cy="483017"/>
            <a:chOff x="0" y="0"/>
            <a:chExt cx="1028949" cy="483016"/>
          </a:xfrm>
        </p:grpSpPr>
        <p:sp>
          <p:nvSpPr>
            <p:cNvPr id="530" name="Shape 530"/>
            <p:cNvSpPr/>
            <p:nvPr/>
          </p:nvSpPr>
          <p:spPr>
            <a:xfrm>
              <a:off x="76199" y="0"/>
              <a:ext cx="647701" cy="4830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7987" tIns="17987" rIns="17987" bIns="17987" numCol="1" anchor="t">
              <a:spAutoFit/>
            </a:bodyPr>
            <a:lstStyle/>
            <a:p>
              <a:pPr lvl="0" algn="ctr" defTabSz="912519">
                <a:spcBef>
                  <a:spcPts val="700"/>
                </a:spcBef>
              </a:pPr>
              <a:r>
                <a:rPr sz="1200" b="1">
                  <a:solidFill>
                    <a:srgbClr val="FFC000"/>
                  </a:solidFill>
                </a:rPr>
                <a:t>People</a:t>
              </a:r>
            </a:p>
            <a:p>
              <a:pPr lvl="0" algn="ctr" defTabSz="912519">
                <a:spcBef>
                  <a:spcPts val="700"/>
                </a:spcBef>
              </a:pPr>
              <a:r>
                <a:rPr sz="1200" b="1">
                  <a:solidFill>
                    <a:srgbClr val="FFC000"/>
                  </a:solidFill>
                </a:rPr>
                <a:t>Power</a:t>
              </a:r>
            </a:p>
          </p:txBody>
        </p:sp>
        <p:sp>
          <p:nvSpPr>
            <p:cNvPr id="531" name="Shape 531"/>
            <p:cNvSpPr/>
            <p:nvPr/>
          </p:nvSpPr>
          <p:spPr>
            <a:xfrm flipV="1">
              <a:off x="0" y="293370"/>
              <a:ext cx="1028951" cy="2"/>
            </a:xfrm>
            <a:prstGeom prst="line">
              <a:avLst/>
            </a:prstGeom>
            <a:noFill/>
            <a:ln w="9525" cap="flat">
              <a:solidFill>
                <a:srgbClr val="FFC000"/>
              </a:solidFill>
              <a:prstDash val="solid"/>
              <a:bevel/>
              <a:tailEnd type="triangle" w="med" len="med"/>
            </a:ln>
            <a:effectLst/>
          </p:spPr>
          <p:txBody>
            <a:bodyPr wrap="square" lIns="0" tIns="0" rIns="0" bIns="0" numCol="1" anchor="t">
              <a:noAutofit/>
            </a:bodyPr>
            <a:lstStyle/>
            <a:p>
              <a:pPr lvl="0">
                <a:defRPr sz="1200">
                  <a:latin typeface="+mj-lt"/>
                  <a:ea typeface="+mj-ea"/>
                  <a:cs typeface="+mj-cs"/>
                  <a:sym typeface="Helvetica"/>
                </a:defRPr>
              </a:pPr>
              <a:endParaRPr/>
            </a:p>
          </p:txBody>
        </p:sp>
      </p:grpSp>
      <p:grpSp>
        <p:nvGrpSpPr>
          <p:cNvPr id="535" name="Group 535"/>
          <p:cNvGrpSpPr/>
          <p:nvPr/>
        </p:nvGrpSpPr>
        <p:grpSpPr>
          <a:xfrm>
            <a:off x="5105401" y="3585464"/>
            <a:ext cx="876551" cy="516037"/>
            <a:chOff x="0" y="0"/>
            <a:chExt cx="876549" cy="516035"/>
          </a:xfrm>
        </p:grpSpPr>
        <p:sp>
          <p:nvSpPr>
            <p:cNvPr id="533" name="Shape 533"/>
            <p:cNvSpPr/>
            <p:nvPr/>
          </p:nvSpPr>
          <p:spPr>
            <a:xfrm>
              <a:off x="76200" y="0"/>
              <a:ext cx="647701" cy="5160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7987" tIns="17987" rIns="17987" bIns="17987" numCol="1" anchor="t">
              <a:spAutoFit/>
            </a:bodyPr>
            <a:lstStyle/>
            <a:p>
              <a:pPr lvl="0" algn="ctr" defTabSz="912519">
                <a:spcBef>
                  <a:spcPts val="700"/>
                </a:spcBef>
              </a:pPr>
              <a:r>
                <a:rPr sz="1300" b="1">
                  <a:solidFill>
                    <a:srgbClr val="FFC000"/>
                  </a:solidFill>
                </a:rPr>
                <a:t>Cash</a:t>
              </a:r>
            </a:p>
            <a:p>
              <a:pPr lvl="0" algn="ctr" defTabSz="912519">
                <a:spcBef>
                  <a:spcPts val="700"/>
                </a:spcBef>
              </a:pPr>
              <a:r>
                <a:rPr sz="1300" b="1">
                  <a:solidFill>
                    <a:srgbClr val="FFC000"/>
                  </a:solidFill>
                </a:rPr>
                <a:t>Back</a:t>
              </a:r>
            </a:p>
          </p:txBody>
        </p:sp>
        <p:sp>
          <p:nvSpPr>
            <p:cNvPr id="534" name="Shape 534"/>
            <p:cNvSpPr/>
            <p:nvPr/>
          </p:nvSpPr>
          <p:spPr>
            <a:xfrm flipH="1" flipV="1">
              <a:off x="0" y="293288"/>
              <a:ext cx="876551" cy="1670"/>
            </a:xfrm>
            <a:prstGeom prst="line">
              <a:avLst/>
            </a:prstGeom>
            <a:noFill/>
            <a:ln w="9525" cap="flat">
              <a:solidFill>
                <a:srgbClr val="FFC000"/>
              </a:solidFill>
              <a:prstDash val="solid"/>
              <a:bevel/>
              <a:tailEnd type="triangle" w="med" len="med"/>
            </a:ln>
            <a:effectLst/>
          </p:spPr>
          <p:txBody>
            <a:bodyPr wrap="square" lIns="0" tIns="0" rIns="0" bIns="0" numCol="1" anchor="t">
              <a:noAutofit/>
            </a:bodyPr>
            <a:lstStyle/>
            <a:p>
              <a:pPr lvl="0">
                <a:defRPr sz="1200">
                  <a:latin typeface="+mj-lt"/>
                  <a:ea typeface="+mj-ea"/>
                  <a:cs typeface="+mj-cs"/>
                  <a:sym typeface="Helvetica"/>
                </a:defRPr>
              </a:pPr>
              <a:endParaRPr/>
            </a:p>
          </p:txBody>
        </p:sp>
      </p:grpSp>
      <p:sp>
        <p:nvSpPr>
          <p:cNvPr id="536" name="Shape 536"/>
          <p:cNvSpPr/>
          <p:nvPr/>
        </p:nvSpPr>
        <p:spPr>
          <a:xfrm>
            <a:off x="6629410" y="6061359"/>
            <a:ext cx="2484437"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defTabSz="912519">
              <a:spcBef>
                <a:spcPts val="700"/>
              </a:spcBef>
            </a:pPr>
            <a:r>
              <a:rPr sz="1200" b="1" u="sng">
                <a:solidFill>
                  <a:srgbClr val="FFC000"/>
                </a:solidFill>
              </a:rPr>
              <a:t>3500+ Partner Stores</a:t>
            </a:r>
            <a:br>
              <a:rPr sz="1200" b="1" u="sng">
                <a:solidFill>
                  <a:srgbClr val="FFC000"/>
                </a:solidFill>
              </a:rPr>
            </a:br>
            <a:r>
              <a:rPr sz="1200" b="1" u="sng">
                <a:solidFill>
                  <a:srgbClr val="FFC000"/>
                </a:solidFill>
              </a:rPr>
              <a:t>50 million+ Products</a:t>
            </a:r>
          </a:p>
        </p:txBody>
      </p:sp>
      <p:sp>
        <p:nvSpPr>
          <p:cNvPr id="537" name="Shape 537"/>
          <p:cNvSpPr/>
          <p:nvPr/>
        </p:nvSpPr>
        <p:spPr>
          <a:xfrm>
            <a:off x="2743200" y="2158470"/>
            <a:ext cx="2590800" cy="561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defTabSz="912519">
              <a:spcBef>
                <a:spcPts val="1200"/>
              </a:spcBef>
            </a:pPr>
            <a:r>
              <a:rPr sz="2000" b="1">
                <a:solidFill>
                  <a:srgbClr val="FFFFFF"/>
                </a:solidFill>
              </a:rPr>
              <a:t>BEFORE</a:t>
            </a:r>
            <a:br>
              <a:rPr sz="2000" b="1">
                <a:solidFill>
                  <a:srgbClr val="FFFFFF"/>
                </a:solidFill>
              </a:rPr>
            </a:br>
            <a:r>
              <a:rPr sz="1200" b="1">
                <a:solidFill>
                  <a:srgbClr val="FFFFFF"/>
                </a:solidFill>
              </a:rPr>
              <a:t>No Incentives</a:t>
            </a:r>
          </a:p>
        </p:txBody>
      </p:sp>
      <p:grpSp>
        <p:nvGrpSpPr>
          <p:cNvPr id="541" name="Group 541"/>
          <p:cNvGrpSpPr/>
          <p:nvPr/>
        </p:nvGrpSpPr>
        <p:grpSpPr>
          <a:xfrm>
            <a:off x="6144259" y="1049475"/>
            <a:ext cx="256541" cy="4378164"/>
            <a:chOff x="0" y="0"/>
            <a:chExt cx="256540" cy="4378162"/>
          </a:xfrm>
        </p:grpSpPr>
        <p:sp>
          <p:nvSpPr>
            <p:cNvPr id="538" name="Shape 538"/>
            <p:cNvSpPr/>
            <p:nvPr/>
          </p:nvSpPr>
          <p:spPr>
            <a:xfrm flipH="1">
              <a:off x="0" y="0"/>
              <a:ext cx="243841" cy="4378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350" y="21600"/>
                  </a:lnTo>
                </a:path>
              </a:pathLst>
            </a:custGeom>
            <a:noFill/>
            <a:ln w="9525" cap="flat">
              <a:solidFill>
                <a:srgbClr val="FFC000"/>
              </a:solidFill>
              <a:prstDash val="solid"/>
              <a:bevel/>
            </a:ln>
            <a:effectLst/>
          </p:spPr>
          <p:txBody>
            <a:bodyPr wrap="square" lIns="0" tIns="0" rIns="0" bIns="0" numCol="1" anchor="ctr">
              <a:noAutofit/>
            </a:bodyPr>
            <a:lstStyle/>
            <a:p>
              <a:pPr lvl="0"/>
              <a:endParaRPr/>
            </a:p>
          </p:txBody>
        </p:sp>
        <p:sp>
          <p:nvSpPr>
            <p:cNvPr id="539" name="Shape 539"/>
            <p:cNvSpPr/>
            <p:nvPr/>
          </p:nvSpPr>
          <p:spPr>
            <a:xfrm flipH="1">
              <a:off x="16509" y="872962"/>
              <a:ext cx="240031" cy="26322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143" y="21600"/>
                  </a:lnTo>
                </a:path>
              </a:pathLst>
            </a:custGeom>
            <a:noFill/>
            <a:ln w="9525" cap="flat">
              <a:solidFill>
                <a:srgbClr val="FFC000"/>
              </a:solidFill>
              <a:prstDash val="solid"/>
              <a:bevel/>
            </a:ln>
            <a:effectLst/>
          </p:spPr>
          <p:txBody>
            <a:bodyPr wrap="square" lIns="0" tIns="0" rIns="0" bIns="0" numCol="1" anchor="ctr">
              <a:noAutofit/>
            </a:bodyPr>
            <a:lstStyle/>
            <a:p>
              <a:pPr lvl="0"/>
              <a:endParaRPr/>
            </a:p>
          </p:txBody>
        </p:sp>
        <p:sp>
          <p:nvSpPr>
            <p:cNvPr id="540" name="Shape 540"/>
            <p:cNvSpPr/>
            <p:nvPr/>
          </p:nvSpPr>
          <p:spPr>
            <a:xfrm flipH="1">
              <a:off x="27939" y="1787362"/>
              <a:ext cx="228601" cy="8692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200" y="21600"/>
                  </a:lnTo>
                </a:path>
              </a:pathLst>
            </a:custGeom>
            <a:noFill/>
            <a:ln w="9525" cap="flat">
              <a:solidFill>
                <a:srgbClr val="FFC000"/>
              </a:solidFill>
              <a:prstDash val="solid"/>
              <a:bevel/>
            </a:ln>
            <a:effectLst/>
          </p:spPr>
          <p:txBody>
            <a:bodyPr wrap="square" lIns="0" tIns="0" rIns="0" bIns="0" numCol="1" anchor="ctr">
              <a:noAutofit/>
            </a:bodyPr>
            <a:lstStyle/>
            <a:p>
              <a:pPr lvl="0"/>
              <a:endParaRPr/>
            </a:p>
          </p:txBody>
        </p:sp>
      </p:grpSp>
    </p:spTree>
  </p:cSld>
  <p:clrMapOvr>
    <a:masterClrMapping/>
  </p:clrMapOvr>
  <p:transition xmlns:p14="http://schemas.microsoft.com/office/powerpoint/2010/main" spd="slow">
    <p:dissolv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iterate>
                                    <p:tmAbs val="0"/>
                                  </p:iterate>
                                  <p:childTnLst>
                                    <p:set>
                                      <p:cBhvr>
                                        <p:cTn id="6" fill="hold"/>
                                        <p:tgtEl>
                                          <p:spTgt spid="488"/>
                                        </p:tgtEl>
                                        <p:attrNameLst>
                                          <p:attrName>style.visibility</p:attrName>
                                        </p:attrNameLst>
                                      </p:cBhvr>
                                      <p:to>
                                        <p:strVal val="visible"/>
                                      </p:to>
                                    </p:set>
                                    <p:animEffect transition="in" filter="fade">
                                      <p:cBhvr>
                                        <p:cTn id="7" dur="500"/>
                                        <p:tgtEl>
                                          <p:spTgt spid="4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537"/>
                                        </p:tgtEl>
                                        <p:attrNameLst>
                                          <p:attrName>style.visibility</p:attrName>
                                        </p:attrNameLst>
                                      </p:cBhvr>
                                      <p:to>
                                        <p:strVal val="visible"/>
                                      </p:to>
                                    </p:set>
                                    <p:animEffect transition="in" filter="fade">
                                      <p:cBhvr>
                                        <p:cTn id="12" dur="500"/>
                                        <p:tgtEl>
                                          <p:spTgt spid="5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3" nodeType="clickEffect">
                                  <p:stCondLst>
                                    <p:cond delay="0"/>
                                  </p:stCondLst>
                                  <p:iterate>
                                    <p:tmAbs val="0"/>
                                  </p:iterate>
                                  <p:childTnLst>
                                    <p:set>
                                      <p:cBhvr>
                                        <p:cTn id="16" fill="hold"/>
                                        <p:tgtEl>
                                          <p:spTgt spid="526"/>
                                        </p:tgtEl>
                                        <p:attrNameLst>
                                          <p:attrName>style.visibility</p:attrName>
                                        </p:attrNameLst>
                                      </p:cBhvr>
                                      <p:to>
                                        <p:strVal val="visible"/>
                                      </p:to>
                                    </p:set>
                                    <p:animEffect transition="in" filter="fade">
                                      <p:cBhvr>
                                        <p:cTn id="17" dur="500"/>
                                        <p:tgtEl>
                                          <p:spTgt spid="526"/>
                                        </p:tgtEl>
                                      </p:cBhvr>
                                    </p:animEffect>
                                  </p:childTnLst>
                                </p:cTn>
                              </p:par>
                            </p:childTnLst>
                          </p:cTn>
                        </p:par>
                        <p:par>
                          <p:cTn id="18" fill="hold">
                            <p:stCondLst>
                              <p:cond delay="500"/>
                            </p:stCondLst>
                            <p:childTnLst>
                              <p:par>
                                <p:cTn id="19" presetID="10" presetClass="entr" presetSubtype="0" fill="hold" grpId="4" nodeType="afterEffect">
                                  <p:stCondLst>
                                    <p:cond delay="0"/>
                                  </p:stCondLst>
                                  <p:iterate>
                                    <p:tmAbs val="0"/>
                                  </p:iterate>
                                  <p:childTnLst>
                                    <p:set>
                                      <p:cBhvr>
                                        <p:cTn id="20" fill="hold"/>
                                        <p:tgtEl>
                                          <p:spTgt spid="499"/>
                                        </p:tgtEl>
                                        <p:attrNameLst>
                                          <p:attrName>style.visibility</p:attrName>
                                        </p:attrNameLst>
                                      </p:cBhvr>
                                      <p:to>
                                        <p:strVal val="visible"/>
                                      </p:to>
                                    </p:set>
                                    <p:animEffect transition="in" filter="fade">
                                      <p:cBhvr>
                                        <p:cTn id="21" dur="500"/>
                                        <p:tgtEl>
                                          <p:spTgt spid="49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5" nodeType="clickEffect">
                                  <p:stCondLst>
                                    <p:cond delay="0"/>
                                  </p:stCondLst>
                                  <p:iterate>
                                    <p:tmAbs val="0"/>
                                  </p:iterate>
                                  <p:childTnLst>
                                    <p:set>
                                      <p:cBhvr>
                                        <p:cTn id="25" fill="hold"/>
                                        <p:tgtEl>
                                          <p:spTgt spid="532"/>
                                        </p:tgtEl>
                                        <p:attrNameLst>
                                          <p:attrName>style.visibility</p:attrName>
                                        </p:attrNameLst>
                                      </p:cBhvr>
                                      <p:to>
                                        <p:strVal val="visible"/>
                                      </p:to>
                                    </p:set>
                                    <p:animEffect transition="in" filter="fade">
                                      <p:cBhvr>
                                        <p:cTn id="26" dur="500"/>
                                        <p:tgtEl>
                                          <p:spTgt spid="53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6" nodeType="clickEffect">
                                  <p:stCondLst>
                                    <p:cond delay="0"/>
                                  </p:stCondLst>
                                  <p:iterate>
                                    <p:tmAbs val="0"/>
                                  </p:iterate>
                                  <p:childTnLst>
                                    <p:set>
                                      <p:cBhvr>
                                        <p:cTn id="30" fill="hold"/>
                                        <p:tgtEl>
                                          <p:spTgt spid="541"/>
                                        </p:tgtEl>
                                        <p:attrNameLst>
                                          <p:attrName>style.visibility</p:attrName>
                                        </p:attrNameLst>
                                      </p:cBhvr>
                                      <p:to>
                                        <p:strVal val="visible"/>
                                      </p:to>
                                    </p:set>
                                    <p:animEffect transition="in" filter="wipe(left)">
                                      <p:cBhvr>
                                        <p:cTn id="31" dur="500"/>
                                        <p:tgtEl>
                                          <p:spTgt spid="54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7" nodeType="clickEffect">
                                  <p:stCondLst>
                                    <p:cond delay="0"/>
                                  </p:stCondLst>
                                  <p:iterate>
                                    <p:tmAbs val="0"/>
                                  </p:iterate>
                                  <p:childTnLst>
                                    <p:set>
                                      <p:cBhvr>
                                        <p:cTn id="35" fill="hold"/>
                                        <p:tgtEl>
                                          <p:spTgt spid="536"/>
                                        </p:tgtEl>
                                        <p:attrNameLst>
                                          <p:attrName>style.visibility</p:attrName>
                                        </p:attrNameLst>
                                      </p:cBhvr>
                                      <p:to>
                                        <p:strVal val="visible"/>
                                      </p:to>
                                    </p:set>
                                    <p:animEffect transition="in" filter="fade">
                                      <p:cBhvr>
                                        <p:cTn id="36" dur="500"/>
                                        <p:tgtEl>
                                          <p:spTgt spid="536"/>
                                        </p:tgtEl>
                                      </p:cBhvr>
                                    </p:animEffect>
                                  </p:childTnLst>
                                </p:cTn>
                              </p:par>
                            </p:childTnLst>
                          </p:cTn>
                        </p:par>
                        <p:par>
                          <p:cTn id="37" fill="hold">
                            <p:stCondLst>
                              <p:cond delay="500"/>
                            </p:stCondLst>
                            <p:childTnLst>
                              <p:par>
                                <p:cTn id="38" presetID="23" presetClass="entr" presetSubtype="32" fill="hold" grpId="8" nodeType="afterEffect">
                                  <p:stCondLst>
                                    <p:cond delay="0"/>
                                  </p:stCondLst>
                                  <p:iterate>
                                    <p:tmAbs val="0"/>
                                  </p:iterate>
                                  <p:childTnLst>
                                    <p:set>
                                      <p:cBhvr>
                                        <p:cTn id="39" fill="hold"/>
                                        <p:tgtEl>
                                          <p:spTgt spid="508"/>
                                        </p:tgtEl>
                                        <p:attrNameLst>
                                          <p:attrName>style.visibility</p:attrName>
                                        </p:attrNameLst>
                                      </p:cBhvr>
                                      <p:to>
                                        <p:strVal val="visible"/>
                                      </p:to>
                                    </p:set>
                                    <p:anim calcmode="lin" valueType="num">
                                      <p:cBhvr>
                                        <p:cTn id="40" dur="500" fill="hold"/>
                                        <p:tgtEl>
                                          <p:spTgt spid="508"/>
                                        </p:tgtEl>
                                        <p:attrNameLst>
                                          <p:attrName>ppt_w</p:attrName>
                                        </p:attrNameLst>
                                      </p:cBhvr>
                                      <p:tavLst>
                                        <p:tav tm="0">
                                          <p:val>
                                            <p:fltVal val="0"/>
                                          </p:val>
                                        </p:tav>
                                        <p:tav tm="100000">
                                          <p:val>
                                            <p:strVal val="#ppt_w"/>
                                          </p:val>
                                        </p:tav>
                                      </p:tavLst>
                                    </p:anim>
                                    <p:anim calcmode="lin" valueType="num">
                                      <p:cBhvr>
                                        <p:cTn id="41" dur="500" fill="hold"/>
                                        <p:tgtEl>
                                          <p:spTgt spid="508"/>
                                        </p:tgtEl>
                                        <p:attrNameLst>
                                          <p:attrName>ppt_h</p:attrName>
                                        </p:attrNameLst>
                                      </p:cBhvr>
                                      <p:tavLst>
                                        <p:tav tm="0">
                                          <p:val>
                                            <p:fltVal val="0"/>
                                          </p:val>
                                        </p:tav>
                                        <p:tav tm="100000">
                                          <p:val>
                                            <p:strVal val="#ppt_h"/>
                                          </p:val>
                                        </p:tav>
                                      </p:tavLst>
                                    </p:anim>
                                  </p:childTnLst>
                                </p:cTn>
                              </p:par>
                            </p:childTnLst>
                          </p:cTn>
                        </p:par>
                        <p:par>
                          <p:cTn id="42" fill="hold">
                            <p:stCondLst>
                              <p:cond delay="1000"/>
                            </p:stCondLst>
                            <p:childTnLst>
                              <p:par>
                                <p:cTn id="43" presetID="23" presetClass="entr" presetSubtype="32" fill="hold" grpId="9" nodeType="afterEffect">
                                  <p:stCondLst>
                                    <p:cond delay="0"/>
                                  </p:stCondLst>
                                  <p:iterate>
                                    <p:tmAbs val="0"/>
                                  </p:iterate>
                                  <p:childTnLst>
                                    <p:set>
                                      <p:cBhvr>
                                        <p:cTn id="44" fill="hold"/>
                                        <p:tgtEl>
                                          <p:spTgt spid="511"/>
                                        </p:tgtEl>
                                        <p:attrNameLst>
                                          <p:attrName>style.visibility</p:attrName>
                                        </p:attrNameLst>
                                      </p:cBhvr>
                                      <p:to>
                                        <p:strVal val="visible"/>
                                      </p:to>
                                    </p:set>
                                    <p:anim calcmode="lin" valueType="num">
                                      <p:cBhvr>
                                        <p:cTn id="45" dur="500" fill="hold"/>
                                        <p:tgtEl>
                                          <p:spTgt spid="511"/>
                                        </p:tgtEl>
                                        <p:attrNameLst>
                                          <p:attrName>ppt_w</p:attrName>
                                        </p:attrNameLst>
                                      </p:cBhvr>
                                      <p:tavLst>
                                        <p:tav tm="0">
                                          <p:val>
                                            <p:fltVal val="0"/>
                                          </p:val>
                                        </p:tav>
                                        <p:tav tm="100000">
                                          <p:val>
                                            <p:strVal val="#ppt_w"/>
                                          </p:val>
                                        </p:tav>
                                      </p:tavLst>
                                    </p:anim>
                                    <p:anim calcmode="lin" valueType="num">
                                      <p:cBhvr>
                                        <p:cTn id="46" dur="500" fill="hold"/>
                                        <p:tgtEl>
                                          <p:spTgt spid="511"/>
                                        </p:tgtEl>
                                        <p:attrNameLst>
                                          <p:attrName>ppt_h</p:attrName>
                                        </p:attrNameLst>
                                      </p:cBhvr>
                                      <p:tavLst>
                                        <p:tav tm="0">
                                          <p:val>
                                            <p:fltVal val="0"/>
                                          </p:val>
                                        </p:tav>
                                        <p:tav tm="100000">
                                          <p:val>
                                            <p:strVal val="#ppt_h"/>
                                          </p:val>
                                        </p:tav>
                                      </p:tavLst>
                                    </p:anim>
                                  </p:childTnLst>
                                </p:cTn>
                              </p:par>
                            </p:childTnLst>
                          </p:cTn>
                        </p:par>
                        <p:par>
                          <p:cTn id="47" fill="hold">
                            <p:stCondLst>
                              <p:cond delay="1500"/>
                            </p:stCondLst>
                            <p:childTnLst>
                              <p:par>
                                <p:cTn id="48" presetID="23" presetClass="entr" presetSubtype="32" fill="hold" grpId="10" nodeType="afterEffect">
                                  <p:stCondLst>
                                    <p:cond delay="0"/>
                                  </p:stCondLst>
                                  <p:iterate>
                                    <p:tmAbs val="0"/>
                                  </p:iterate>
                                  <p:childTnLst>
                                    <p:set>
                                      <p:cBhvr>
                                        <p:cTn id="49" fill="hold"/>
                                        <p:tgtEl>
                                          <p:spTgt spid="514"/>
                                        </p:tgtEl>
                                        <p:attrNameLst>
                                          <p:attrName>style.visibility</p:attrName>
                                        </p:attrNameLst>
                                      </p:cBhvr>
                                      <p:to>
                                        <p:strVal val="visible"/>
                                      </p:to>
                                    </p:set>
                                    <p:anim calcmode="lin" valueType="num">
                                      <p:cBhvr>
                                        <p:cTn id="50" dur="500" fill="hold"/>
                                        <p:tgtEl>
                                          <p:spTgt spid="514"/>
                                        </p:tgtEl>
                                        <p:attrNameLst>
                                          <p:attrName>ppt_w</p:attrName>
                                        </p:attrNameLst>
                                      </p:cBhvr>
                                      <p:tavLst>
                                        <p:tav tm="0">
                                          <p:val>
                                            <p:fltVal val="0"/>
                                          </p:val>
                                        </p:tav>
                                        <p:tav tm="100000">
                                          <p:val>
                                            <p:strVal val="#ppt_w"/>
                                          </p:val>
                                        </p:tav>
                                      </p:tavLst>
                                    </p:anim>
                                    <p:anim calcmode="lin" valueType="num">
                                      <p:cBhvr>
                                        <p:cTn id="51" dur="500" fill="hold"/>
                                        <p:tgtEl>
                                          <p:spTgt spid="514"/>
                                        </p:tgtEl>
                                        <p:attrNameLst>
                                          <p:attrName>ppt_h</p:attrName>
                                        </p:attrNameLst>
                                      </p:cBhvr>
                                      <p:tavLst>
                                        <p:tav tm="0">
                                          <p:val>
                                            <p:fltVal val="0"/>
                                          </p:val>
                                        </p:tav>
                                        <p:tav tm="100000">
                                          <p:val>
                                            <p:strVal val="#ppt_h"/>
                                          </p:val>
                                        </p:tav>
                                      </p:tavLst>
                                    </p:anim>
                                  </p:childTnLst>
                                </p:cTn>
                              </p:par>
                            </p:childTnLst>
                          </p:cTn>
                        </p:par>
                        <p:par>
                          <p:cTn id="52" fill="hold">
                            <p:stCondLst>
                              <p:cond delay="2000"/>
                            </p:stCondLst>
                            <p:childTnLst>
                              <p:par>
                                <p:cTn id="53" presetID="23" presetClass="entr" presetSubtype="32" fill="hold" grpId="11" nodeType="afterEffect">
                                  <p:stCondLst>
                                    <p:cond delay="0"/>
                                  </p:stCondLst>
                                  <p:iterate>
                                    <p:tmAbs val="0"/>
                                  </p:iterate>
                                  <p:childTnLst>
                                    <p:set>
                                      <p:cBhvr>
                                        <p:cTn id="54" fill="hold"/>
                                        <p:tgtEl>
                                          <p:spTgt spid="517"/>
                                        </p:tgtEl>
                                        <p:attrNameLst>
                                          <p:attrName>style.visibility</p:attrName>
                                        </p:attrNameLst>
                                      </p:cBhvr>
                                      <p:to>
                                        <p:strVal val="visible"/>
                                      </p:to>
                                    </p:set>
                                    <p:anim calcmode="lin" valueType="num">
                                      <p:cBhvr>
                                        <p:cTn id="55" dur="500" fill="hold"/>
                                        <p:tgtEl>
                                          <p:spTgt spid="517"/>
                                        </p:tgtEl>
                                        <p:attrNameLst>
                                          <p:attrName>ppt_w</p:attrName>
                                        </p:attrNameLst>
                                      </p:cBhvr>
                                      <p:tavLst>
                                        <p:tav tm="0">
                                          <p:val>
                                            <p:fltVal val="0"/>
                                          </p:val>
                                        </p:tav>
                                        <p:tav tm="100000">
                                          <p:val>
                                            <p:strVal val="#ppt_w"/>
                                          </p:val>
                                        </p:tav>
                                      </p:tavLst>
                                    </p:anim>
                                    <p:anim calcmode="lin" valueType="num">
                                      <p:cBhvr>
                                        <p:cTn id="56" dur="500" fill="hold"/>
                                        <p:tgtEl>
                                          <p:spTgt spid="517"/>
                                        </p:tgtEl>
                                        <p:attrNameLst>
                                          <p:attrName>ppt_h</p:attrName>
                                        </p:attrNameLst>
                                      </p:cBhvr>
                                      <p:tavLst>
                                        <p:tav tm="0">
                                          <p:val>
                                            <p:fltVal val="0"/>
                                          </p:val>
                                        </p:tav>
                                        <p:tav tm="100000">
                                          <p:val>
                                            <p:strVal val="#ppt_h"/>
                                          </p:val>
                                        </p:tav>
                                      </p:tavLst>
                                    </p:anim>
                                  </p:childTnLst>
                                </p:cTn>
                              </p:par>
                            </p:childTnLst>
                          </p:cTn>
                        </p:par>
                        <p:par>
                          <p:cTn id="57" fill="hold">
                            <p:stCondLst>
                              <p:cond delay="2500"/>
                            </p:stCondLst>
                            <p:childTnLst>
                              <p:par>
                                <p:cTn id="58" presetID="23" presetClass="entr" presetSubtype="32" fill="hold" grpId="12" nodeType="afterEffect">
                                  <p:stCondLst>
                                    <p:cond delay="0"/>
                                  </p:stCondLst>
                                  <p:iterate>
                                    <p:tmAbs val="0"/>
                                  </p:iterate>
                                  <p:childTnLst>
                                    <p:set>
                                      <p:cBhvr>
                                        <p:cTn id="59" fill="hold"/>
                                        <p:tgtEl>
                                          <p:spTgt spid="520"/>
                                        </p:tgtEl>
                                        <p:attrNameLst>
                                          <p:attrName>style.visibility</p:attrName>
                                        </p:attrNameLst>
                                      </p:cBhvr>
                                      <p:to>
                                        <p:strVal val="visible"/>
                                      </p:to>
                                    </p:set>
                                    <p:anim calcmode="lin" valueType="num">
                                      <p:cBhvr>
                                        <p:cTn id="60" dur="500" fill="hold"/>
                                        <p:tgtEl>
                                          <p:spTgt spid="520"/>
                                        </p:tgtEl>
                                        <p:attrNameLst>
                                          <p:attrName>ppt_w</p:attrName>
                                        </p:attrNameLst>
                                      </p:cBhvr>
                                      <p:tavLst>
                                        <p:tav tm="0">
                                          <p:val>
                                            <p:fltVal val="0"/>
                                          </p:val>
                                        </p:tav>
                                        <p:tav tm="100000">
                                          <p:val>
                                            <p:strVal val="#ppt_w"/>
                                          </p:val>
                                        </p:tav>
                                      </p:tavLst>
                                    </p:anim>
                                    <p:anim calcmode="lin" valueType="num">
                                      <p:cBhvr>
                                        <p:cTn id="61" dur="500" fill="hold"/>
                                        <p:tgtEl>
                                          <p:spTgt spid="520"/>
                                        </p:tgtEl>
                                        <p:attrNameLst>
                                          <p:attrName>ppt_h</p:attrName>
                                        </p:attrNameLst>
                                      </p:cBhvr>
                                      <p:tavLst>
                                        <p:tav tm="0">
                                          <p:val>
                                            <p:fltVal val="0"/>
                                          </p:val>
                                        </p:tav>
                                        <p:tav tm="100000">
                                          <p:val>
                                            <p:strVal val="#ppt_h"/>
                                          </p:val>
                                        </p:tav>
                                      </p:tavLst>
                                    </p:anim>
                                  </p:childTnLst>
                                </p:cTn>
                              </p:par>
                            </p:childTnLst>
                          </p:cTn>
                        </p:par>
                        <p:par>
                          <p:cTn id="62" fill="hold">
                            <p:stCondLst>
                              <p:cond delay="3000"/>
                            </p:stCondLst>
                            <p:childTnLst>
                              <p:par>
                                <p:cTn id="63" presetID="23" presetClass="entr" presetSubtype="32" fill="hold" grpId="13" nodeType="afterEffect">
                                  <p:stCondLst>
                                    <p:cond delay="0"/>
                                  </p:stCondLst>
                                  <p:iterate>
                                    <p:tmAbs val="0"/>
                                  </p:iterate>
                                  <p:childTnLst>
                                    <p:set>
                                      <p:cBhvr>
                                        <p:cTn id="64" fill="hold"/>
                                        <p:tgtEl>
                                          <p:spTgt spid="523"/>
                                        </p:tgtEl>
                                        <p:attrNameLst>
                                          <p:attrName>style.visibility</p:attrName>
                                        </p:attrNameLst>
                                      </p:cBhvr>
                                      <p:to>
                                        <p:strVal val="visible"/>
                                      </p:to>
                                    </p:set>
                                    <p:anim calcmode="lin" valueType="num">
                                      <p:cBhvr>
                                        <p:cTn id="65" dur="500" fill="hold"/>
                                        <p:tgtEl>
                                          <p:spTgt spid="523"/>
                                        </p:tgtEl>
                                        <p:attrNameLst>
                                          <p:attrName>ppt_w</p:attrName>
                                        </p:attrNameLst>
                                      </p:cBhvr>
                                      <p:tavLst>
                                        <p:tav tm="0">
                                          <p:val>
                                            <p:fltVal val="0"/>
                                          </p:val>
                                        </p:tav>
                                        <p:tav tm="100000">
                                          <p:val>
                                            <p:strVal val="#ppt_w"/>
                                          </p:val>
                                        </p:tav>
                                      </p:tavLst>
                                    </p:anim>
                                    <p:anim calcmode="lin" valueType="num">
                                      <p:cBhvr>
                                        <p:cTn id="66" dur="500" fill="hold"/>
                                        <p:tgtEl>
                                          <p:spTgt spid="523"/>
                                        </p:tgtEl>
                                        <p:attrNameLst>
                                          <p:attrName>ppt_h</p:attrName>
                                        </p:attrNameLst>
                                      </p:cBhvr>
                                      <p:tavLst>
                                        <p:tav tm="0">
                                          <p:val>
                                            <p:flt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14" nodeType="clickEffect">
                                  <p:stCondLst>
                                    <p:cond delay="0"/>
                                  </p:stCondLst>
                                  <p:iterate>
                                    <p:tmAbs val="0"/>
                                  </p:iterate>
                                  <p:childTnLst>
                                    <p:set>
                                      <p:cBhvr>
                                        <p:cTn id="70" fill="hold"/>
                                        <p:tgtEl>
                                          <p:spTgt spid="535"/>
                                        </p:tgtEl>
                                        <p:attrNameLst>
                                          <p:attrName>style.visibility</p:attrName>
                                        </p:attrNameLst>
                                      </p:cBhvr>
                                      <p:to>
                                        <p:strVal val="visible"/>
                                      </p:to>
                                    </p:set>
                                    <p:animEffect transition="in" filter="fade">
                                      <p:cBhvr>
                                        <p:cTn id="71" dur="500"/>
                                        <p:tgtEl>
                                          <p:spTgt spid="53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15" nodeType="clickEffect">
                                  <p:stCondLst>
                                    <p:cond delay="0"/>
                                  </p:stCondLst>
                                  <p:iterate>
                                    <p:tmAbs val="0"/>
                                  </p:iterate>
                                  <p:childTnLst>
                                    <p:set>
                                      <p:cBhvr>
                                        <p:cTn id="75" fill="hold"/>
                                        <p:tgtEl>
                                          <p:spTgt spid="529"/>
                                        </p:tgtEl>
                                        <p:attrNameLst>
                                          <p:attrName>style.visibility</p:attrName>
                                        </p:attrNameLst>
                                      </p:cBhvr>
                                      <p:to>
                                        <p:strVal val="visible"/>
                                      </p:to>
                                    </p:set>
                                    <p:animEffect transition="in" filter="fade">
                                      <p:cBhvr>
                                        <p:cTn id="76" dur="500"/>
                                        <p:tgtEl>
                                          <p:spTgt spid="52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16" nodeType="clickEffect">
                                  <p:stCondLst>
                                    <p:cond delay="0"/>
                                  </p:stCondLst>
                                  <p:iterate>
                                    <p:tmAbs val="0"/>
                                  </p:iterate>
                                  <p:childTnLst>
                                    <p:set>
                                      <p:cBhvr>
                                        <p:cTn id="80" fill="hold"/>
                                        <p:tgtEl>
                                          <p:spTgt spid="489"/>
                                        </p:tgtEl>
                                        <p:attrNameLst>
                                          <p:attrName>style.visibility</p:attrName>
                                        </p:attrNameLst>
                                      </p:cBhvr>
                                      <p:to>
                                        <p:strVal val="visible"/>
                                      </p:to>
                                    </p:set>
                                    <p:animEffect transition="in" filter="fade">
                                      <p:cBhvr>
                                        <p:cTn id="81" dur="500"/>
                                        <p:tgtEl>
                                          <p:spTgt spid="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 grpId="1" animBg="1" advAuto="0"/>
      <p:bldP spid="489" grpId="16" animBg="1" advAuto="0"/>
      <p:bldP spid="499" grpId="4" animBg="1" advAuto="0"/>
      <p:bldP spid="508" grpId="8" animBg="1" advAuto="0"/>
      <p:bldP spid="511" grpId="9" animBg="1" advAuto="0"/>
      <p:bldP spid="514" grpId="10" animBg="1" advAuto="0"/>
      <p:bldP spid="517" grpId="11" animBg="1" advAuto="0"/>
      <p:bldP spid="520" grpId="12" animBg="1" advAuto="0"/>
      <p:bldP spid="523" grpId="13" animBg="1" advAuto="0"/>
      <p:bldP spid="526" grpId="3" animBg="1" advAuto="0"/>
      <p:bldP spid="529" grpId="15" animBg="1" advAuto="0"/>
      <p:bldP spid="532" grpId="5" animBg="1" advAuto="0"/>
      <p:bldP spid="535" grpId="14" animBg="1" advAuto="0"/>
      <p:bldP spid="536" grpId="7" animBg="1" advAuto="0"/>
      <p:bldP spid="537" grpId="2" animBg="1" advAuto="0"/>
      <p:bldP spid="541" grpId="6"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545" name="Group 545"/>
          <p:cNvGrpSpPr/>
          <p:nvPr/>
        </p:nvGrpSpPr>
        <p:grpSpPr>
          <a:xfrm>
            <a:off x="381000" y="1419842"/>
            <a:ext cx="3810000" cy="3685605"/>
            <a:chOff x="0" y="0"/>
            <a:chExt cx="3810000" cy="3685604"/>
          </a:xfrm>
        </p:grpSpPr>
        <p:sp>
          <p:nvSpPr>
            <p:cNvPr id="543" name="Shape 543"/>
            <p:cNvSpPr/>
            <p:nvPr/>
          </p:nvSpPr>
          <p:spPr>
            <a:xfrm flipH="1">
              <a:off x="0" y="0"/>
              <a:ext cx="3810000" cy="3685605"/>
            </a:xfrm>
            <a:prstGeom prst="wedgeEllipseCallout">
              <a:avLst>
                <a:gd name="adj1" fmla="val -51548"/>
                <a:gd name="adj2" fmla="val 35628"/>
              </a:avLst>
            </a:prstGeom>
            <a:solidFill>
              <a:srgbClr val="FFFFFF">
                <a:alpha val="20000"/>
              </a:srgbClr>
            </a:solidFill>
            <a:ln w="3175" cap="flat">
              <a:solidFill>
                <a:srgbClr val="FFFFFF"/>
              </a:solidFill>
              <a:prstDash val="dash"/>
              <a:bevel/>
            </a:ln>
            <a:effectLst/>
          </p:spPr>
          <p:txBody>
            <a:bodyPr wrap="square" lIns="0" tIns="0" rIns="0" bIns="0" numCol="1" anchor="ctr">
              <a:noAutofit/>
            </a:bodyPr>
            <a:lstStyle/>
            <a:p>
              <a:pPr lvl="0" algn="ctr" defTabSz="912519">
                <a:defRPr>
                  <a:solidFill>
                    <a:srgbClr val="FFFFFF"/>
                  </a:solidFill>
                </a:defRPr>
              </a:pPr>
              <a:endParaRPr/>
            </a:p>
          </p:txBody>
        </p:sp>
        <p:sp>
          <p:nvSpPr>
            <p:cNvPr id="544" name="Shape 544"/>
            <p:cNvSpPr/>
            <p:nvPr/>
          </p:nvSpPr>
          <p:spPr>
            <a:xfrm flipH="1">
              <a:off x="228600" y="228600"/>
              <a:ext cx="3352800" cy="3228405"/>
            </a:xfrm>
            <a:prstGeom prst="wedgeEllipseCallout">
              <a:avLst>
                <a:gd name="adj1" fmla="val -51548"/>
                <a:gd name="adj2" fmla="val 35628"/>
              </a:avLst>
            </a:prstGeom>
            <a:gradFill flip="none" rotWithShape="1">
              <a:gsLst>
                <a:gs pos="0">
                  <a:srgbClr val="949494"/>
                </a:gs>
                <a:gs pos="50000">
                  <a:srgbClr val="D5D5D5"/>
                </a:gs>
                <a:gs pos="100000">
                  <a:srgbClr val="FFFFFF"/>
                </a:gs>
              </a:gsLst>
              <a:lin ang="5400000" scaled="0"/>
            </a:gradFill>
            <a:ln w="12700" cap="flat">
              <a:noFill/>
              <a:miter lim="400000"/>
            </a:ln>
            <a:effectLst>
              <a:outerShdw blurRad="63500" dist="33020" dir="3180000" rotWithShape="0">
                <a:srgbClr val="000000">
                  <a:alpha val="30000"/>
                </a:srgbClr>
              </a:outerShdw>
            </a:effectLst>
          </p:spPr>
          <p:txBody>
            <a:bodyPr wrap="square" lIns="0" tIns="0" rIns="0" bIns="0" numCol="1" anchor="ctr">
              <a:noAutofit/>
            </a:bodyPr>
            <a:lstStyle/>
            <a:p>
              <a:pPr lvl="0" algn="ctr" defTabSz="912519">
                <a:defRPr>
                  <a:solidFill>
                    <a:srgbClr val="FFFFFF"/>
                  </a:solidFill>
                </a:defRPr>
              </a:pPr>
              <a:endParaRPr/>
            </a:p>
          </p:txBody>
        </p:sp>
      </p:grpSp>
      <p:sp>
        <p:nvSpPr>
          <p:cNvPr id="546" name="Shape 546"/>
          <p:cNvSpPr/>
          <p:nvPr/>
        </p:nvSpPr>
        <p:spPr>
          <a:xfrm>
            <a:off x="849630" y="2626386"/>
            <a:ext cx="2819401" cy="1371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defTabSz="912519"/>
            <a:r>
              <a:rPr sz="1600">
                <a:solidFill>
                  <a:srgbClr val="404040"/>
                </a:solidFill>
                <a:latin typeface="Arial Bold"/>
                <a:ea typeface="Arial Bold"/>
                <a:cs typeface="Arial Bold"/>
                <a:sym typeface="Arial Bold"/>
              </a:rPr>
              <a:t>UnFranchise Owner  </a:t>
            </a:r>
          </a:p>
          <a:p>
            <a:pPr lvl="0" algn="ctr" defTabSz="912519"/>
            <a:r>
              <a:rPr sz="3600" cap="all">
                <a:solidFill>
                  <a:srgbClr val="404040"/>
                </a:solidFill>
                <a:latin typeface="Arial Bold"/>
                <a:ea typeface="Arial Bold"/>
                <a:cs typeface="Arial Bold"/>
                <a:sym typeface="Arial Bold"/>
              </a:rPr>
              <a:t>Point of View</a:t>
            </a:r>
          </a:p>
        </p:txBody>
      </p:sp>
    </p:spTree>
  </p:cSld>
  <p:clrMapOvr>
    <a:masterClrMapping/>
  </p:clrMapOvr>
  <p:transition xmlns:p14="http://schemas.microsoft.com/office/powerpoint/2010/main" spd="slow">
    <p:dissolv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48" name="Shape 548"/>
          <p:cNvSpPr/>
          <p:nvPr/>
        </p:nvSpPr>
        <p:spPr>
          <a:xfrm>
            <a:off x="0" y="0"/>
            <a:ext cx="9144000" cy="6858000"/>
          </a:xfrm>
          <a:prstGeom prst="rect">
            <a:avLst/>
          </a:prstGeom>
          <a:solidFill>
            <a:srgbClr val="000000">
              <a:alpha val="80000"/>
            </a:srgbClr>
          </a:solidFill>
          <a:ln w="12700">
            <a:miter lim="400000"/>
          </a:ln>
        </p:spPr>
        <p:txBody>
          <a:bodyPr lIns="0" tIns="0" rIns="0" bIns="0" anchor="ctr"/>
          <a:lstStyle/>
          <a:p>
            <a:pPr lvl="0" algn="ctr" defTabSz="912519">
              <a:defRPr sz="1000">
                <a:ln>
                  <a:solidFill/>
                </a:ln>
              </a:defRPr>
            </a:pPr>
            <a:endParaRPr/>
          </a:p>
        </p:txBody>
      </p:sp>
      <p:pic>
        <p:nvPicPr>
          <p:cNvPr id="549" name="image94.jpg" descr="27515_841944718_1249_q"/>
          <p:cNvPicPr/>
          <p:nvPr/>
        </p:nvPicPr>
        <p:blipFill>
          <a:blip r:embed="rId3">
            <a:extLst/>
          </a:blip>
          <a:stretch>
            <a:fillRect/>
          </a:stretch>
        </p:blipFill>
        <p:spPr>
          <a:xfrm>
            <a:off x="5091119" y="5805487"/>
            <a:ext cx="476251" cy="476251"/>
          </a:xfrm>
          <a:prstGeom prst="rect">
            <a:avLst/>
          </a:prstGeom>
          <a:ln w="12700">
            <a:miter lim="400000"/>
          </a:ln>
        </p:spPr>
      </p:pic>
      <p:pic>
        <p:nvPicPr>
          <p:cNvPr id="550" name="image95.jpg" descr="41418_1498356737_550_q"/>
          <p:cNvPicPr/>
          <p:nvPr/>
        </p:nvPicPr>
        <p:blipFill>
          <a:blip r:embed="rId4">
            <a:extLst/>
          </a:blip>
          <a:stretch>
            <a:fillRect/>
          </a:stretch>
        </p:blipFill>
        <p:spPr>
          <a:xfrm>
            <a:off x="4506919" y="5805487"/>
            <a:ext cx="476251" cy="476251"/>
          </a:xfrm>
          <a:prstGeom prst="rect">
            <a:avLst/>
          </a:prstGeom>
          <a:ln w="12700">
            <a:miter lim="400000"/>
          </a:ln>
        </p:spPr>
      </p:pic>
      <p:pic>
        <p:nvPicPr>
          <p:cNvPr id="551" name="image96.jpg" descr="49215_1120162868_5964_q"/>
          <p:cNvPicPr/>
          <p:nvPr/>
        </p:nvPicPr>
        <p:blipFill>
          <a:blip r:embed="rId5">
            <a:extLst/>
          </a:blip>
          <a:stretch>
            <a:fillRect/>
          </a:stretch>
        </p:blipFill>
        <p:spPr>
          <a:xfrm>
            <a:off x="3922719" y="5805487"/>
            <a:ext cx="476251" cy="476251"/>
          </a:xfrm>
          <a:prstGeom prst="rect">
            <a:avLst/>
          </a:prstGeom>
          <a:ln w="12700">
            <a:miter lim="400000"/>
          </a:ln>
        </p:spPr>
      </p:pic>
      <p:pic>
        <p:nvPicPr>
          <p:cNvPr id="552" name="image97.jpg" descr="41762_1383904121_1525_q"/>
          <p:cNvPicPr/>
          <p:nvPr/>
        </p:nvPicPr>
        <p:blipFill>
          <a:blip r:embed="rId6">
            <a:extLst/>
          </a:blip>
          <a:stretch>
            <a:fillRect/>
          </a:stretch>
        </p:blipFill>
        <p:spPr>
          <a:xfrm>
            <a:off x="5091119" y="4648200"/>
            <a:ext cx="476251" cy="476250"/>
          </a:xfrm>
          <a:prstGeom prst="rect">
            <a:avLst/>
          </a:prstGeom>
          <a:ln w="12700">
            <a:miter lim="400000"/>
          </a:ln>
        </p:spPr>
      </p:pic>
      <p:pic>
        <p:nvPicPr>
          <p:cNvPr id="553" name="image98.jpg" descr="41389_1085569441_602_q"/>
          <p:cNvPicPr/>
          <p:nvPr/>
        </p:nvPicPr>
        <p:blipFill>
          <a:blip r:embed="rId7">
            <a:extLst/>
          </a:blip>
          <a:stretch>
            <a:fillRect/>
          </a:stretch>
        </p:blipFill>
        <p:spPr>
          <a:xfrm>
            <a:off x="3336930" y="5232401"/>
            <a:ext cx="476251" cy="476251"/>
          </a:xfrm>
          <a:prstGeom prst="rect">
            <a:avLst/>
          </a:prstGeom>
          <a:ln w="12700">
            <a:miter lim="400000"/>
          </a:ln>
        </p:spPr>
      </p:pic>
      <p:pic>
        <p:nvPicPr>
          <p:cNvPr id="554" name="image99.jpg" descr="41661_679738278_8626_q"/>
          <p:cNvPicPr/>
          <p:nvPr/>
        </p:nvPicPr>
        <p:blipFill>
          <a:blip r:embed="rId8">
            <a:extLst/>
          </a:blip>
          <a:stretch>
            <a:fillRect/>
          </a:stretch>
        </p:blipFill>
        <p:spPr>
          <a:xfrm>
            <a:off x="3336930" y="5805487"/>
            <a:ext cx="476251" cy="476251"/>
          </a:xfrm>
          <a:prstGeom prst="rect">
            <a:avLst/>
          </a:prstGeom>
          <a:ln w="12700">
            <a:miter lim="400000"/>
          </a:ln>
        </p:spPr>
      </p:pic>
      <p:pic>
        <p:nvPicPr>
          <p:cNvPr id="555" name="image100.jpg" descr="49225_1115292489_539_q"/>
          <p:cNvPicPr/>
          <p:nvPr/>
        </p:nvPicPr>
        <p:blipFill>
          <a:blip r:embed="rId9">
            <a:extLst/>
          </a:blip>
          <a:stretch>
            <a:fillRect/>
          </a:stretch>
        </p:blipFill>
        <p:spPr>
          <a:xfrm>
            <a:off x="5091119" y="5232401"/>
            <a:ext cx="476251" cy="476251"/>
          </a:xfrm>
          <a:prstGeom prst="rect">
            <a:avLst/>
          </a:prstGeom>
          <a:ln w="12700">
            <a:miter lim="400000"/>
          </a:ln>
        </p:spPr>
      </p:pic>
      <p:pic>
        <p:nvPicPr>
          <p:cNvPr id="556" name="image101.jpg" descr="q94851647124_1955"/>
          <p:cNvPicPr/>
          <p:nvPr/>
        </p:nvPicPr>
        <p:blipFill>
          <a:blip r:embed="rId10">
            <a:extLst/>
          </a:blip>
          <a:stretch>
            <a:fillRect/>
          </a:stretch>
        </p:blipFill>
        <p:spPr>
          <a:xfrm>
            <a:off x="4506919" y="4648200"/>
            <a:ext cx="476251" cy="476250"/>
          </a:xfrm>
          <a:prstGeom prst="rect">
            <a:avLst/>
          </a:prstGeom>
          <a:ln w="12700">
            <a:miter lim="400000"/>
          </a:ln>
        </p:spPr>
      </p:pic>
      <p:pic>
        <p:nvPicPr>
          <p:cNvPr id="557" name="image102.jpg" descr="48975_615142392_580_q"/>
          <p:cNvPicPr/>
          <p:nvPr/>
        </p:nvPicPr>
        <p:blipFill>
          <a:blip r:embed="rId11">
            <a:extLst/>
          </a:blip>
          <a:stretch>
            <a:fillRect/>
          </a:stretch>
        </p:blipFill>
        <p:spPr>
          <a:xfrm>
            <a:off x="3922719" y="4648200"/>
            <a:ext cx="476251" cy="476250"/>
          </a:xfrm>
          <a:prstGeom prst="rect">
            <a:avLst/>
          </a:prstGeom>
          <a:ln w="12700">
            <a:miter lim="400000"/>
          </a:ln>
        </p:spPr>
      </p:pic>
      <p:pic>
        <p:nvPicPr>
          <p:cNvPr id="558" name="image103.jpg" descr="49863_1288181671_5304_q"/>
          <p:cNvPicPr/>
          <p:nvPr/>
        </p:nvPicPr>
        <p:blipFill>
          <a:blip r:embed="rId12">
            <a:extLst/>
          </a:blip>
          <a:stretch>
            <a:fillRect/>
          </a:stretch>
        </p:blipFill>
        <p:spPr>
          <a:xfrm>
            <a:off x="2747970" y="5805487"/>
            <a:ext cx="476251" cy="476251"/>
          </a:xfrm>
          <a:prstGeom prst="rect">
            <a:avLst/>
          </a:prstGeom>
          <a:ln w="12700">
            <a:miter lim="400000"/>
          </a:ln>
        </p:spPr>
      </p:pic>
      <p:pic>
        <p:nvPicPr>
          <p:cNvPr id="559" name="image104.jpg" descr="49297_1678702466_4662_q"/>
          <p:cNvPicPr/>
          <p:nvPr/>
        </p:nvPicPr>
        <p:blipFill>
          <a:blip r:embed="rId13">
            <a:extLst/>
          </a:blip>
          <a:stretch>
            <a:fillRect/>
          </a:stretch>
        </p:blipFill>
        <p:spPr>
          <a:xfrm>
            <a:off x="3922719" y="5232401"/>
            <a:ext cx="476251" cy="476251"/>
          </a:xfrm>
          <a:prstGeom prst="rect">
            <a:avLst/>
          </a:prstGeom>
          <a:ln w="12700">
            <a:miter lim="400000"/>
          </a:ln>
        </p:spPr>
      </p:pic>
      <p:pic>
        <p:nvPicPr>
          <p:cNvPr id="560" name="image105.jpg" descr="49136_100000125905341_5303_q"/>
          <p:cNvPicPr/>
          <p:nvPr/>
        </p:nvPicPr>
        <p:blipFill>
          <a:blip r:embed="rId14">
            <a:extLst/>
          </a:blip>
          <a:stretch>
            <a:fillRect/>
          </a:stretch>
        </p:blipFill>
        <p:spPr>
          <a:xfrm>
            <a:off x="4506919" y="5232401"/>
            <a:ext cx="476251" cy="476251"/>
          </a:xfrm>
          <a:prstGeom prst="rect">
            <a:avLst/>
          </a:prstGeom>
          <a:ln w="12700">
            <a:miter lim="400000"/>
          </a:ln>
        </p:spPr>
      </p:pic>
      <p:pic>
        <p:nvPicPr>
          <p:cNvPr id="561" name="image106.jpg" descr="41630_100000124999738_1979_q"/>
          <p:cNvPicPr/>
          <p:nvPr/>
        </p:nvPicPr>
        <p:blipFill>
          <a:blip r:embed="rId15">
            <a:extLst/>
          </a:blip>
          <a:stretch>
            <a:fillRect/>
          </a:stretch>
        </p:blipFill>
        <p:spPr>
          <a:xfrm>
            <a:off x="3336930" y="4648200"/>
            <a:ext cx="476251" cy="476250"/>
          </a:xfrm>
          <a:prstGeom prst="rect">
            <a:avLst/>
          </a:prstGeom>
          <a:ln w="12700">
            <a:miter lim="400000"/>
          </a:ln>
        </p:spPr>
      </p:pic>
      <p:pic>
        <p:nvPicPr>
          <p:cNvPr id="562" name="image107.jpg" descr="23223_100000024311045_5765_q"/>
          <p:cNvPicPr/>
          <p:nvPr/>
        </p:nvPicPr>
        <p:blipFill>
          <a:blip r:embed="rId16">
            <a:extLst/>
          </a:blip>
          <a:stretch>
            <a:fillRect/>
          </a:stretch>
        </p:blipFill>
        <p:spPr>
          <a:xfrm>
            <a:off x="2747970" y="4648200"/>
            <a:ext cx="476251" cy="476250"/>
          </a:xfrm>
          <a:prstGeom prst="rect">
            <a:avLst/>
          </a:prstGeom>
          <a:ln w="12700">
            <a:miter lim="400000"/>
          </a:ln>
        </p:spPr>
      </p:pic>
      <p:pic>
        <p:nvPicPr>
          <p:cNvPr id="563" name="image108.png"/>
          <p:cNvPicPr/>
          <p:nvPr/>
        </p:nvPicPr>
        <p:blipFill>
          <a:blip r:embed="rId17">
            <a:extLst/>
          </a:blip>
          <a:stretch>
            <a:fillRect/>
          </a:stretch>
        </p:blipFill>
        <p:spPr>
          <a:xfrm>
            <a:off x="316763" y="3280650"/>
            <a:ext cx="248568" cy="319812"/>
          </a:xfrm>
          <a:prstGeom prst="rect">
            <a:avLst/>
          </a:prstGeom>
          <a:ln w="12700">
            <a:miter lim="400000"/>
          </a:ln>
        </p:spPr>
      </p:pic>
      <p:pic>
        <p:nvPicPr>
          <p:cNvPr id="564" name="image108.png"/>
          <p:cNvPicPr/>
          <p:nvPr/>
        </p:nvPicPr>
        <p:blipFill>
          <a:blip r:embed="rId17">
            <a:extLst/>
          </a:blip>
          <a:stretch>
            <a:fillRect/>
          </a:stretch>
        </p:blipFill>
        <p:spPr>
          <a:xfrm>
            <a:off x="578211" y="3282129"/>
            <a:ext cx="248567" cy="319812"/>
          </a:xfrm>
          <a:prstGeom prst="rect">
            <a:avLst/>
          </a:prstGeom>
          <a:ln w="12700">
            <a:miter lim="400000"/>
          </a:ln>
        </p:spPr>
      </p:pic>
      <p:pic>
        <p:nvPicPr>
          <p:cNvPr id="565" name="image108.png"/>
          <p:cNvPicPr/>
          <p:nvPr/>
        </p:nvPicPr>
        <p:blipFill>
          <a:blip r:embed="rId17">
            <a:extLst/>
          </a:blip>
          <a:stretch>
            <a:fillRect/>
          </a:stretch>
        </p:blipFill>
        <p:spPr>
          <a:xfrm>
            <a:off x="316763" y="3631284"/>
            <a:ext cx="248568" cy="319812"/>
          </a:xfrm>
          <a:prstGeom prst="rect">
            <a:avLst/>
          </a:prstGeom>
          <a:ln w="12700">
            <a:miter lim="400000"/>
          </a:ln>
        </p:spPr>
      </p:pic>
      <p:pic>
        <p:nvPicPr>
          <p:cNvPr id="566" name="image108.png"/>
          <p:cNvPicPr/>
          <p:nvPr/>
        </p:nvPicPr>
        <p:blipFill>
          <a:blip r:embed="rId17">
            <a:extLst/>
          </a:blip>
          <a:stretch>
            <a:fillRect/>
          </a:stretch>
        </p:blipFill>
        <p:spPr>
          <a:xfrm>
            <a:off x="834083" y="3280650"/>
            <a:ext cx="248567" cy="319812"/>
          </a:xfrm>
          <a:prstGeom prst="rect">
            <a:avLst/>
          </a:prstGeom>
          <a:ln w="12700">
            <a:miter lim="400000"/>
          </a:ln>
        </p:spPr>
      </p:pic>
      <p:pic>
        <p:nvPicPr>
          <p:cNvPr id="567" name="image108.png"/>
          <p:cNvPicPr/>
          <p:nvPr/>
        </p:nvPicPr>
        <p:blipFill>
          <a:blip r:embed="rId17">
            <a:extLst/>
          </a:blip>
          <a:stretch>
            <a:fillRect/>
          </a:stretch>
        </p:blipFill>
        <p:spPr>
          <a:xfrm>
            <a:off x="575771" y="3631284"/>
            <a:ext cx="248567" cy="319812"/>
          </a:xfrm>
          <a:prstGeom prst="rect">
            <a:avLst/>
          </a:prstGeom>
          <a:ln w="12700">
            <a:miter lim="400000"/>
          </a:ln>
        </p:spPr>
      </p:pic>
      <p:pic>
        <p:nvPicPr>
          <p:cNvPr id="568" name="image108.png"/>
          <p:cNvPicPr/>
          <p:nvPr/>
        </p:nvPicPr>
        <p:blipFill>
          <a:blip r:embed="rId17">
            <a:extLst/>
          </a:blip>
          <a:stretch>
            <a:fillRect/>
          </a:stretch>
        </p:blipFill>
        <p:spPr>
          <a:xfrm>
            <a:off x="837216" y="3632753"/>
            <a:ext cx="248567" cy="319812"/>
          </a:xfrm>
          <a:prstGeom prst="rect">
            <a:avLst/>
          </a:prstGeom>
          <a:ln w="12700">
            <a:miter lim="400000"/>
          </a:ln>
        </p:spPr>
      </p:pic>
      <p:pic>
        <p:nvPicPr>
          <p:cNvPr id="569" name="image108.png"/>
          <p:cNvPicPr/>
          <p:nvPr/>
        </p:nvPicPr>
        <p:blipFill>
          <a:blip r:embed="rId17">
            <a:extLst/>
          </a:blip>
          <a:stretch>
            <a:fillRect/>
          </a:stretch>
        </p:blipFill>
        <p:spPr>
          <a:xfrm>
            <a:off x="316066" y="4012674"/>
            <a:ext cx="248567" cy="319812"/>
          </a:xfrm>
          <a:prstGeom prst="rect">
            <a:avLst/>
          </a:prstGeom>
          <a:ln w="12700">
            <a:miter lim="400000"/>
          </a:ln>
        </p:spPr>
      </p:pic>
      <p:pic>
        <p:nvPicPr>
          <p:cNvPr id="570" name="image108.png"/>
          <p:cNvPicPr/>
          <p:nvPr/>
        </p:nvPicPr>
        <p:blipFill>
          <a:blip r:embed="rId17">
            <a:extLst/>
          </a:blip>
          <a:stretch>
            <a:fillRect/>
          </a:stretch>
        </p:blipFill>
        <p:spPr>
          <a:xfrm>
            <a:off x="575074" y="4012674"/>
            <a:ext cx="248567" cy="319812"/>
          </a:xfrm>
          <a:prstGeom prst="rect">
            <a:avLst/>
          </a:prstGeom>
          <a:ln w="12700">
            <a:miter lim="400000"/>
          </a:ln>
        </p:spPr>
      </p:pic>
      <p:pic>
        <p:nvPicPr>
          <p:cNvPr id="571" name="image108.png"/>
          <p:cNvPicPr/>
          <p:nvPr/>
        </p:nvPicPr>
        <p:blipFill>
          <a:blip r:embed="rId17">
            <a:extLst/>
          </a:blip>
          <a:stretch>
            <a:fillRect/>
          </a:stretch>
        </p:blipFill>
        <p:spPr>
          <a:xfrm>
            <a:off x="836522" y="4014189"/>
            <a:ext cx="248567" cy="319812"/>
          </a:xfrm>
          <a:prstGeom prst="rect">
            <a:avLst/>
          </a:prstGeom>
          <a:ln w="12700">
            <a:miter lim="400000"/>
          </a:ln>
        </p:spPr>
      </p:pic>
      <p:pic>
        <p:nvPicPr>
          <p:cNvPr id="572" name="image108.png"/>
          <p:cNvPicPr/>
          <p:nvPr/>
        </p:nvPicPr>
        <p:blipFill>
          <a:blip r:embed="rId17">
            <a:extLst/>
          </a:blip>
          <a:stretch>
            <a:fillRect/>
          </a:stretch>
        </p:blipFill>
        <p:spPr>
          <a:xfrm>
            <a:off x="1118704" y="3280650"/>
            <a:ext cx="248567" cy="319812"/>
          </a:xfrm>
          <a:prstGeom prst="rect">
            <a:avLst/>
          </a:prstGeom>
          <a:ln w="12700">
            <a:miter lim="400000"/>
          </a:ln>
        </p:spPr>
      </p:pic>
      <p:pic>
        <p:nvPicPr>
          <p:cNvPr id="573" name="image108.png"/>
          <p:cNvPicPr/>
          <p:nvPr/>
        </p:nvPicPr>
        <p:blipFill>
          <a:blip r:embed="rId17">
            <a:extLst/>
          </a:blip>
          <a:stretch>
            <a:fillRect/>
          </a:stretch>
        </p:blipFill>
        <p:spPr>
          <a:xfrm>
            <a:off x="1380151" y="3282129"/>
            <a:ext cx="248568" cy="319812"/>
          </a:xfrm>
          <a:prstGeom prst="rect">
            <a:avLst/>
          </a:prstGeom>
          <a:ln w="12700">
            <a:miter lim="400000"/>
          </a:ln>
        </p:spPr>
      </p:pic>
      <p:pic>
        <p:nvPicPr>
          <p:cNvPr id="574" name="image108.png"/>
          <p:cNvPicPr/>
          <p:nvPr/>
        </p:nvPicPr>
        <p:blipFill>
          <a:blip r:embed="rId17">
            <a:extLst/>
          </a:blip>
          <a:stretch>
            <a:fillRect/>
          </a:stretch>
        </p:blipFill>
        <p:spPr>
          <a:xfrm>
            <a:off x="1118704" y="3631284"/>
            <a:ext cx="248567" cy="319812"/>
          </a:xfrm>
          <a:prstGeom prst="rect">
            <a:avLst/>
          </a:prstGeom>
          <a:ln w="12700">
            <a:miter lim="400000"/>
          </a:ln>
        </p:spPr>
      </p:pic>
      <p:pic>
        <p:nvPicPr>
          <p:cNvPr id="575" name="image108.png"/>
          <p:cNvPicPr/>
          <p:nvPr/>
        </p:nvPicPr>
        <p:blipFill>
          <a:blip r:embed="rId17">
            <a:extLst/>
          </a:blip>
          <a:stretch>
            <a:fillRect/>
          </a:stretch>
        </p:blipFill>
        <p:spPr>
          <a:xfrm>
            <a:off x="1377712" y="3631284"/>
            <a:ext cx="248568" cy="319812"/>
          </a:xfrm>
          <a:prstGeom prst="rect">
            <a:avLst/>
          </a:prstGeom>
          <a:ln w="12700">
            <a:miter lim="400000"/>
          </a:ln>
        </p:spPr>
      </p:pic>
      <p:pic>
        <p:nvPicPr>
          <p:cNvPr id="576" name="image108.png"/>
          <p:cNvPicPr/>
          <p:nvPr/>
        </p:nvPicPr>
        <p:blipFill>
          <a:blip r:embed="rId17">
            <a:extLst/>
          </a:blip>
          <a:stretch>
            <a:fillRect/>
          </a:stretch>
        </p:blipFill>
        <p:spPr>
          <a:xfrm>
            <a:off x="1118011" y="4012674"/>
            <a:ext cx="248567" cy="319812"/>
          </a:xfrm>
          <a:prstGeom prst="rect">
            <a:avLst/>
          </a:prstGeom>
          <a:ln w="12700">
            <a:miter lim="400000"/>
          </a:ln>
        </p:spPr>
      </p:pic>
      <p:pic>
        <p:nvPicPr>
          <p:cNvPr id="577" name="image108.png"/>
          <p:cNvPicPr/>
          <p:nvPr/>
        </p:nvPicPr>
        <p:blipFill>
          <a:blip r:embed="rId17">
            <a:extLst/>
          </a:blip>
          <a:stretch>
            <a:fillRect/>
          </a:stretch>
        </p:blipFill>
        <p:spPr>
          <a:xfrm>
            <a:off x="1377014" y="4012674"/>
            <a:ext cx="248567" cy="319812"/>
          </a:xfrm>
          <a:prstGeom prst="rect">
            <a:avLst/>
          </a:prstGeom>
          <a:ln w="12700">
            <a:miter lim="400000"/>
          </a:ln>
        </p:spPr>
      </p:pic>
      <p:grpSp>
        <p:nvGrpSpPr>
          <p:cNvPr id="581" name="Group 581"/>
          <p:cNvGrpSpPr/>
          <p:nvPr/>
        </p:nvGrpSpPr>
        <p:grpSpPr>
          <a:xfrm>
            <a:off x="-64768" y="4419599"/>
            <a:ext cx="3059424" cy="1333223"/>
            <a:chOff x="0" y="0"/>
            <a:chExt cx="3059423" cy="1333222"/>
          </a:xfrm>
        </p:grpSpPr>
        <p:sp>
          <p:nvSpPr>
            <p:cNvPr id="578" name="Shape 578"/>
            <p:cNvSpPr/>
            <p:nvPr/>
          </p:nvSpPr>
          <p:spPr>
            <a:xfrm rot="10800000">
              <a:off x="1081842" y="477054"/>
              <a:ext cx="1977582" cy="594688"/>
            </a:xfrm>
            <a:custGeom>
              <a:avLst/>
              <a:gdLst/>
              <a:ahLst/>
              <a:cxnLst>
                <a:cxn ang="0">
                  <a:pos x="wd2" y="hd2"/>
                </a:cxn>
                <a:cxn ang="5400000">
                  <a:pos x="wd2" y="hd2"/>
                </a:cxn>
                <a:cxn ang="10800000">
                  <a:pos x="wd2" y="hd2"/>
                </a:cxn>
                <a:cxn ang="16200000">
                  <a:pos x="wd2" y="hd2"/>
                </a:cxn>
              </a:cxnLst>
              <a:rect l="0" t="0" r="r" b="b"/>
              <a:pathLst>
                <a:path w="21600" h="21600" extrusionOk="0">
                  <a:moveTo>
                    <a:pt x="2497" y="0"/>
                  </a:moveTo>
                  <a:lnTo>
                    <a:pt x="0" y="0"/>
                  </a:lnTo>
                  <a:lnTo>
                    <a:pt x="0" y="15830"/>
                  </a:lnTo>
                  <a:lnTo>
                    <a:pt x="21600" y="15830"/>
                  </a:lnTo>
                  <a:lnTo>
                    <a:pt x="21600" y="21600"/>
                  </a:lnTo>
                </a:path>
              </a:pathLst>
            </a:custGeom>
            <a:noFill/>
            <a:ln w="9525" cap="flat">
              <a:solidFill>
                <a:srgbClr val="FFFFFF"/>
              </a:solidFill>
              <a:prstDash val="solid"/>
              <a:bevel/>
              <a:tailEnd type="triangle" w="med" len="med"/>
            </a:ln>
            <a:effectLst/>
          </p:spPr>
          <p:txBody>
            <a:bodyPr wrap="square" lIns="0" tIns="0" rIns="0" bIns="0" numCol="1" anchor="ctr">
              <a:noAutofit/>
            </a:bodyPr>
            <a:lstStyle/>
            <a:p>
              <a:pPr lvl="0"/>
              <a:endParaRPr/>
            </a:p>
          </p:txBody>
        </p:sp>
        <p:sp>
          <p:nvSpPr>
            <p:cNvPr id="579" name="Shape 579"/>
            <p:cNvSpPr/>
            <p:nvPr/>
          </p:nvSpPr>
          <p:spPr>
            <a:xfrm>
              <a:off x="1822766" y="794742"/>
              <a:ext cx="1008064" cy="5384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0" algn="ctr" defTabSz="912519">
                <a:spcBef>
                  <a:spcPts val="700"/>
                </a:spcBef>
              </a:pPr>
              <a:r>
                <a:rPr sz="1200">
                  <a:solidFill>
                    <a:srgbClr val="FFFFFF"/>
                  </a:solidFill>
                </a:rPr>
                <a:t>People</a:t>
              </a:r>
            </a:p>
            <a:p>
              <a:pPr lvl="0" algn="ctr" defTabSz="912519">
                <a:spcBef>
                  <a:spcPts val="700"/>
                </a:spcBef>
              </a:pPr>
              <a:r>
                <a:rPr sz="1200">
                  <a:solidFill>
                    <a:srgbClr val="FFFFFF"/>
                  </a:solidFill>
                </a:rPr>
                <a:t>Power</a:t>
              </a:r>
            </a:p>
          </p:txBody>
        </p:sp>
        <p:sp>
          <p:nvSpPr>
            <p:cNvPr id="580" name="Shape 580"/>
            <p:cNvSpPr/>
            <p:nvPr/>
          </p:nvSpPr>
          <p:spPr>
            <a:xfrm>
              <a:off x="0" y="0"/>
              <a:ext cx="2163686" cy="4470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0" algn="ctr" defTabSz="912519">
                <a:spcBef>
                  <a:spcPts val="900"/>
                </a:spcBef>
              </a:pPr>
              <a:r>
                <a:rPr sz="1500" b="1">
                  <a:solidFill>
                    <a:srgbClr val="FFFFFF"/>
                  </a:solidFill>
                </a:rPr>
                <a:t>Consumer</a:t>
              </a:r>
              <a:br>
                <a:rPr sz="1500" b="1">
                  <a:solidFill>
                    <a:srgbClr val="FFFFFF"/>
                  </a:solidFill>
                </a:rPr>
              </a:br>
              <a:r>
                <a:rPr sz="1000" b="1">
                  <a:solidFill>
                    <a:srgbClr val="FFFFFF"/>
                  </a:solidFill>
                </a:rPr>
                <a:t>(Preferred Customer)</a:t>
              </a:r>
            </a:p>
          </p:txBody>
        </p:sp>
      </p:grpSp>
      <p:pic>
        <p:nvPicPr>
          <p:cNvPr id="582" name="image109.jpg" descr="41776_1014985810_5401_q"/>
          <p:cNvPicPr/>
          <p:nvPr/>
        </p:nvPicPr>
        <p:blipFill>
          <a:blip r:embed="rId18">
            <a:extLst/>
          </a:blip>
          <a:stretch>
            <a:fillRect/>
          </a:stretch>
        </p:blipFill>
        <p:spPr>
          <a:xfrm>
            <a:off x="2747970" y="5232401"/>
            <a:ext cx="476251" cy="476251"/>
          </a:xfrm>
          <a:prstGeom prst="rect">
            <a:avLst/>
          </a:prstGeom>
          <a:ln w="12700">
            <a:miter lim="400000"/>
          </a:ln>
        </p:spPr>
      </p:pic>
      <p:grpSp>
        <p:nvGrpSpPr>
          <p:cNvPr id="585" name="Group 585"/>
          <p:cNvGrpSpPr/>
          <p:nvPr/>
        </p:nvGrpSpPr>
        <p:grpSpPr>
          <a:xfrm>
            <a:off x="3975110" y="3581400"/>
            <a:ext cx="1439864" cy="936626"/>
            <a:chOff x="0" y="0"/>
            <a:chExt cx="1439862" cy="936625"/>
          </a:xfrm>
        </p:grpSpPr>
        <p:sp>
          <p:nvSpPr>
            <p:cNvPr id="583" name="Shape 583"/>
            <p:cNvSpPr/>
            <p:nvPr/>
          </p:nvSpPr>
          <p:spPr>
            <a:xfrm flipH="1">
              <a:off x="720725" y="0"/>
              <a:ext cx="1588" cy="936626"/>
            </a:xfrm>
            <a:prstGeom prst="line">
              <a:avLst/>
            </a:prstGeom>
            <a:noFill/>
            <a:ln w="38100" cap="flat">
              <a:solidFill>
                <a:srgbClr val="FFFFFF"/>
              </a:solidFill>
              <a:prstDash val="solid"/>
              <a:round/>
              <a:tailEnd type="triangle"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584" name="Shape 584"/>
            <p:cNvSpPr/>
            <p:nvPr/>
          </p:nvSpPr>
          <p:spPr>
            <a:xfrm>
              <a:off x="0" y="176212"/>
              <a:ext cx="1439863" cy="6836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7987" tIns="17987" rIns="17987" bIns="17987" numCol="1" anchor="t">
              <a:spAutoFit/>
            </a:bodyPr>
            <a:lstStyle/>
            <a:p>
              <a:pPr lvl="0" algn="ctr" defTabSz="912519">
                <a:spcBef>
                  <a:spcPts val="900"/>
                </a:spcBef>
              </a:pPr>
              <a:r>
                <a:rPr sz="1500" b="1">
                  <a:solidFill>
                    <a:srgbClr val="FFFFFF"/>
                  </a:solidFill>
                </a:rPr>
                <a:t> BV    IBV</a:t>
              </a:r>
              <a:br>
                <a:rPr sz="1500" b="1">
                  <a:solidFill>
                    <a:srgbClr val="FFFFFF"/>
                  </a:solidFill>
                </a:rPr>
              </a:br>
              <a:r>
                <a:rPr sz="1500" b="1">
                  <a:solidFill>
                    <a:srgbClr val="FFFFFF"/>
                  </a:solidFill>
                </a:rPr>
                <a:t>Cash   Back</a:t>
              </a:r>
              <a:br>
                <a:rPr sz="1500" b="1">
                  <a:solidFill>
                    <a:srgbClr val="FFFFFF"/>
                  </a:solidFill>
                </a:rPr>
              </a:br>
              <a:endParaRPr sz="1500" b="1">
                <a:solidFill>
                  <a:srgbClr val="FFFFFF"/>
                </a:solidFill>
              </a:endParaRPr>
            </a:p>
          </p:txBody>
        </p:sp>
      </p:grpSp>
      <p:grpSp>
        <p:nvGrpSpPr>
          <p:cNvPr id="588" name="Group 588"/>
          <p:cNvGrpSpPr/>
          <p:nvPr/>
        </p:nvGrpSpPr>
        <p:grpSpPr>
          <a:xfrm>
            <a:off x="2514610" y="3581399"/>
            <a:ext cx="1439864" cy="936627"/>
            <a:chOff x="0" y="0"/>
            <a:chExt cx="1439862" cy="936625"/>
          </a:xfrm>
        </p:grpSpPr>
        <p:sp>
          <p:nvSpPr>
            <p:cNvPr id="586" name="Shape 586"/>
            <p:cNvSpPr/>
            <p:nvPr/>
          </p:nvSpPr>
          <p:spPr>
            <a:xfrm flipH="1">
              <a:off x="741363" y="0"/>
              <a:ext cx="1588" cy="936626"/>
            </a:xfrm>
            <a:prstGeom prst="line">
              <a:avLst/>
            </a:prstGeom>
            <a:noFill/>
            <a:ln w="38100" cap="flat">
              <a:solidFill>
                <a:srgbClr val="FFFFFF"/>
              </a:solidFill>
              <a:prstDash val="solid"/>
              <a:round/>
              <a:headEnd type="triangle"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587" name="Shape 587"/>
            <p:cNvSpPr/>
            <p:nvPr/>
          </p:nvSpPr>
          <p:spPr>
            <a:xfrm>
              <a:off x="0" y="287337"/>
              <a:ext cx="1439863" cy="2518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7987" tIns="17987" rIns="17987" bIns="17987" numCol="1" anchor="t">
              <a:spAutoFit/>
            </a:bodyPr>
            <a:lstStyle/>
            <a:p>
              <a:pPr lvl="0" algn="ctr" defTabSz="912519">
                <a:spcBef>
                  <a:spcPts val="900"/>
                </a:spcBef>
              </a:pPr>
              <a:r>
                <a:rPr sz="1500" b="1">
                  <a:solidFill>
                    <a:srgbClr val="FFFFFF"/>
                  </a:solidFill>
                </a:rPr>
                <a:t>Search    &amp; Buy</a:t>
              </a:r>
            </a:p>
          </p:txBody>
        </p:sp>
      </p:grpSp>
      <p:grpSp>
        <p:nvGrpSpPr>
          <p:cNvPr id="591" name="Group 591"/>
          <p:cNvGrpSpPr/>
          <p:nvPr/>
        </p:nvGrpSpPr>
        <p:grpSpPr>
          <a:xfrm>
            <a:off x="2819410" y="2167857"/>
            <a:ext cx="2163764" cy="1238340"/>
            <a:chOff x="0" y="0"/>
            <a:chExt cx="2163763" cy="1238339"/>
          </a:xfrm>
        </p:grpSpPr>
        <p:pic>
          <p:nvPicPr>
            <p:cNvPr id="589" name="image110.png"/>
            <p:cNvPicPr/>
            <p:nvPr/>
          </p:nvPicPr>
          <p:blipFill>
            <a:blip r:embed="rId19">
              <a:extLst/>
            </a:blip>
            <a:srcRect l="18567" r="16934"/>
            <a:stretch>
              <a:fillRect/>
            </a:stretch>
          </p:blipFill>
          <p:spPr>
            <a:xfrm>
              <a:off x="723112" y="197541"/>
              <a:ext cx="785166" cy="705805"/>
            </a:xfrm>
            <a:prstGeom prst="rect">
              <a:avLst/>
            </a:prstGeom>
            <a:ln w="12700" cap="flat">
              <a:noFill/>
              <a:miter lim="400000"/>
            </a:ln>
            <a:effectLst/>
          </p:spPr>
        </p:pic>
        <p:pic>
          <p:nvPicPr>
            <p:cNvPr id="590" name="image111.png"/>
            <p:cNvPicPr/>
            <p:nvPr/>
          </p:nvPicPr>
          <p:blipFill>
            <a:blip r:embed="rId20">
              <a:extLst/>
            </a:blip>
            <a:srcRect l="3754" t="9699" r="4877" b="5715"/>
            <a:stretch>
              <a:fillRect/>
            </a:stretch>
          </p:blipFill>
          <p:spPr>
            <a:xfrm>
              <a:off x="0" y="-1"/>
              <a:ext cx="2163764" cy="1238341"/>
            </a:xfrm>
            <a:prstGeom prst="rect">
              <a:avLst/>
            </a:prstGeom>
            <a:ln w="12700" cap="flat">
              <a:noFill/>
              <a:miter lim="400000"/>
            </a:ln>
            <a:effectLst/>
          </p:spPr>
        </p:pic>
      </p:grpSp>
      <p:grpSp>
        <p:nvGrpSpPr>
          <p:cNvPr id="594" name="Group 594"/>
          <p:cNvGrpSpPr/>
          <p:nvPr/>
        </p:nvGrpSpPr>
        <p:grpSpPr>
          <a:xfrm>
            <a:off x="1752633" y="2987675"/>
            <a:ext cx="1008064" cy="582077"/>
            <a:chOff x="0" y="0"/>
            <a:chExt cx="1008062" cy="582076"/>
          </a:xfrm>
        </p:grpSpPr>
        <p:sp>
          <p:nvSpPr>
            <p:cNvPr id="592" name="Shape 592"/>
            <p:cNvSpPr/>
            <p:nvPr/>
          </p:nvSpPr>
          <p:spPr>
            <a:xfrm flipH="1" flipV="1">
              <a:off x="0" y="345758"/>
              <a:ext cx="1008064" cy="1"/>
            </a:xfrm>
            <a:prstGeom prst="line">
              <a:avLst/>
            </a:prstGeom>
            <a:noFill/>
            <a:ln w="3175" cap="flat">
              <a:solidFill>
                <a:srgbClr val="FFFFFF"/>
              </a:solidFill>
              <a:prstDash val="solid"/>
              <a:round/>
              <a:tailEnd type="triangle"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593" name="Shape 593"/>
            <p:cNvSpPr/>
            <p:nvPr/>
          </p:nvSpPr>
          <p:spPr>
            <a:xfrm>
              <a:off x="265156" y="0"/>
              <a:ext cx="476582" cy="58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7987" tIns="17987" rIns="17987" bIns="17987" numCol="1" anchor="t">
              <a:spAutoFit/>
            </a:bodyPr>
            <a:lstStyle/>
            <a:p>
              <a:pPr lvl="0" algn="ctr" defTabSz="912519">
                <a:spcBef>
                  <a:spcPts val="900"/>
                </a:spcBef>
              </a:pPr>
              <a:r>
                <a:rPr sz="1500" b="1">
                  <a:solidFill>
                    <a:srgbClr val="00B0F0"/>
                  </a:solidFill>
                </a:rPr>
                <a:t>Cash</a:t>
              </a:r>
            </a:p>
            <a:p>
              <a:pPr lvl="0" algn="ctr" defTabSz="912519">
                <a:spcBef>
                  <a:spcPts val="900"/>
                </a:spcBef>
              </a:pPr>
              <a:r>
                <a:rPr sz="1500" b="1">
                  <a:solidFill>
                    <a:srgbClr val="00B0F0"/>
                  </a:solidFill>
                </a:rPr>
                <a:t>Back</a:t>
              </a:r>
            </a:p>
          </p:txBody>
        </p:sp>
      </p:grpSp>
      <p:grpSp>
        <p:nvGrpSpPr>
          <p:cNvPr id="598" name="Group 598"/>
          <p:cNvGrpSpPr/>
          <p:nvPr/>
        </p:nvGrpSpPr>
        <p:grpSpPr>
          <a:xfrm>
            <a:off x="914399" y="2219362"/>
            <a:ext cx="1981201" cy="852489"/>
            <a:chOff x="0" y="0"/>
            <a:chExt cx="1981200" cy="852488"/>
          </a:xfrm>
        </p:grpSpPr>
        <p:sp>
          <p:nvSpPr>
            <p:cNvPr id="595" name="Shape 595"/>
            <p:cNvSpPr/>
            <p:nvPr/>
          </p:nvSpPr>
          <p:spPr>
            <a:xfrm flipH="1" flipV="1">
              <a:off x="-1" y="320675"/>
              <a:ext cx="1933576" cy="3176"/>
            </a:xfrm>
            <a:prstGeom prst="line">
              <a:avLst/>
            </a:prstGeom>
            <a:noFill/>
            <a:ln w="3175" cap="flat">
              <a:solidFill>
                <a:srgbClr val="FFFFFF"/>
              </a:solidFill>
              <a:prstDash val="solid"/>
              <a:round/>
              <a:headEnd type="triangle"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596" name="Shape 596"/>
            <p:cNvSpPr/>
            <p:nvPr/>
          </p:nvSpPr>
          <p:spPr>
            <a:xfrm>
              <a:off x="914400" y="-1"/>
              <a:ext cx="1066800" cy="637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0" algn="ctr" defTabSz="912519">
                <a:spcBef>
                  <a:spcPts val="900"/>
                </a:spcBef>
              </a:pPr>
              <a:r>
                <a:rPr sz="1500" b="1">
                  <a:solidFill>
                    <a:srgbClr val="FFFFFF"/>
                  </a:solidFill>
                </a:rPr>
                <a:t>Search</a:t>
              </a:r>
            </a:p>
            <a:p>
              <a:pPr lvl="0" algn="ctr" defTabSz="912519">
                <a:spcBef>
                  <a:spcPts val="900"/>
                </a:spcBef>
              </a:pPr>
              <a:r>
                <a:rPr sz="1500" b="1">
                  <a:solidFill>
                    <a:srgbClr val="FFFFFF"/>
                  </a:solidFill>
                </a:rPr>
                <a:t>Products</a:t>
              </a:r>
            </a:p>
          </p:txBody>
        </p:sp>
        <p:sp>
          <p:nvSpPr>
            <p:cNvPr id="597" name="Shape 597"/>
            <p:cNvSpPr/>
            <p:nvPr/>
          </p:nvSpPr>
          <p:spPr>
            <a:xfrm flipV="1">
              <a:off x="1269" y="319087"/>
              <a:ext cx="1" cy="533402"/>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grpSp>
      <p:sp>
        <p:nvSpPr>
          <p:cNvPr id="599" name="Shape 599"/>
          <p:cNvSpPr/>
          <p:nvPr/>
        </p:nvSpPr>
        <p:spPr>
          <a:xfrm>
            <a:off x="2514601" y="1676418"/>
            <a:ext cx="2736851"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912519">
              <a:spcBef>
                <a:spcPts val="1000"/>
              </a:spcBef>
              <a:defRPr b="1" cap="all">
                <a:solidFill>
                  <a:srgbClr val="FFFFFF"/>
                </a:solidFill>
              </a:defRPr>
            </a:lvl1pPr>
          </a:lstStyle>
          <a:p>
            <a:pPr lvl="0">
              <a:defRPr b="0" cap="none">
                <a:solidFill>
                  <a:srgbClr val="000000"/>
                </a:solidFill>
              </a:defRPr>
            </a:pPr>
            <a:r>
              <a:rPr b="1" cap="all">
                <a:solidFill>
                  <a:srgbClr val="FFFFFF"/>
                </a:solidFill>
              </a:rPr>
              <a:t>Mall without Walls</a:t>
            </a:r>
          </a:p>
        </p:txBody>
      </p:sp>
      <p:grpSp>
        <p:nvGrpSpPr>
          <p:cNvPr id="602" name="Group 602"/>
          <p:cNvGrpSpPr/>
          <p:nvPr/>
        </p:nvGrpSpPr>
        <p:grpSpPr>
          <a:xfrm>
            <a:off x="5111751" y="2265421"/>
            <a:ext cx="984251" cy="538481"/>
            <a:chOff x="0" y="0"/>
            <a:chExt cx="984250" cy="538480"/>
          </a:xfrm>
        </p:grpSpPr>
        <p:sp>
          <p:nvSpPr>
            <p:cNvPr id="600" name="Shape 600"/>
            <p:cNvSpPr/>
            <p:nvPr/>
          </p:nvSpPr>
          <p:spPr>
            <a:xfrm>
              <a:off x="0" y="0"/>
              <a:ext cx="911968" cy="5384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0" algn="ctr" defTabSz="912519">
                <a:spcBef>
                  <a:spcPts val="700"/>
                </a:spcBef>
              </a:pPr>
              <a:r>
                <a:rPr sz="1200" b="1">
                  <a:solidFill>
                    <a:srgbClr val="FFFFFF"/>
                  </a:solidFill>
                </a:rPr>
                <a:t>Daily</a:t>
              </a:r>
            </a:p>
            <a:p>
              <a:pPr lvl="0" algn="ctr" defTabSz="912519">
                <a:spcBef>
                  <a:spcPts val="700"/>
                </a:spcBef>
              </a:pPr>
              <a:r>
                <a:rPr sz="1200" b="1">
                  <a:solidFill>
                    <a:srgbClr val="FFFFFF"/>
                  </a:solidFill>
                </a:rPr>
                <a:t>Spending</a:t>
              </a:r>
            </a:p>
          </p:txBody>
        </p:sp>
        <p:sp>
          <p:nvSpPr>
            <p:cNvPr id="601" name="Shape 601"/>
            <p:cNvSpPr/>
            <p:nvPr/>
          </p:nvSpPr>
          <p:spPr>
            <a:xfrm flipH="1" flipV="1">
              <a:off x="0" y="277813"/>
              <a:ext cx="984251" cy="1"/>
            </a:xfrm>
            <a:prstGeom prst="line">
              <a:avLst/>
            </a:prstGeom>
            <a:noFill/>
            <a:ln w="3175" cap="flat">
              <a:solidFill>
                <a:srgbClr val="FFFFFF"/>
              </a:solidFill>
              <a:prstDash val="solid"/>
              <a:round/>
              <a:headEnd type="triangle" w="med" len="med"/>
            </a:ln>
            <a:effectLst/>
          </p:spPr>
          <p:txBody>
            <a:bodyPr wrap="square" lIns="0" tIns="0" rIns="0" bIns="0" numCol="1" anchor="t">
              <a:noAutofit/>
            </a:bodyPr>
            <a:lstStyle/>
            <a:p>
              <a:pPr lvl="0">
                <a:defRPr sz="1200">
                  <a:latin typeface="+mj-lt"/>
                  <a:ea typeface="+mj-ea"/>
                  <a:cs typeface="+mj-cs"/>
                  <a:sym typeface="Helvetica"/>
                </a:defRPr>
              </a:pPr>
              <a:endParaRPr/>
            </a:p>
          </p:txBody>
        </p:sp>
      </p:grpSp>
      <p:grpSp>
        <p:nvGrpSpPr>
          <p:cNvPr id="605" name="Group 605"/>
          <p:cNvGrpSpPr/>
          <p:nvPr/>
        </p:nvGrpSpPr>
        <p:grpSpPr>
          <a:xfrm>
            <a:off x="5111751" y="2971799"/>
            <a:ext cx="984251" cy="582077"/>
            <a:chOff x="0" y="0"/>
            <a:chExt cx="984250" cy="582076"/>
          </a:xfrm>
        </p:grpSpPr>
        <p:sp>
          <p:nvSpPr>
            <p:cNvPr id="603" name="Shape 603"/>
            <p:cNvSpPr/>
            <p:nvPr/>
          </p:nvSpPr>
          <p:spPr>
            <a:xfrm flipH="1" flipV="1">
              <a:off x="0" y="345758"/>
              <a:ext cx="984251" cy="1"/>
            </a:xfrm>
            <a:prstGeom prst="line">
              <a:avLst/>
            </a:prstGeom>
            <a:noFill/>
            <a:ln w="3175" cap="flat">
              <a:solidFill>
                <a:srgbClr val="FFFFFF"/>
              </a:solidFill>
              <a:prstDash val="solid"/>
              <a:round/>
              <a:tailEnd type="triangle"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604" name="Shape 604"/>
            <p:cNvSpPr/>
            <p:nvPr/>
          </p:nvSpPr>
          <p:spPr>
            <a:xfrm>
              <a:off x="102400" y="0"/>
              <a:ext cx="809567" cy="58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7987" tIns="17987" rIns="17987" bIns="17987" numCol="1" anchor="t">
              <a:spAutoFit/>
            </a:bodyPr>
            <a:lstStyle/>
            <a:p>
              <a:pPr lvl="0" algn="ctr" defTabSz="912519">
                <a:spcBef>
                  <a:spcPts val="900"/>
                </a:spcBef>
              </a:pPr>
              <a:r>
                <a:rPr sz="1500" b="1">
                  <a:solidFill>
                    <a:srgbClr val="00B0F0"/>
                  </a:solidFill>
                </a:rPr>
                <a:t>Share</a:t>
              </a:r>
            </a:p>
            <a:p>
              <a:pPr lvl="0" algn="ctr" defTabSz="912519">
                <a:spcBef>
                  <a:spcPts val="900"/>
                </a:spcBef>
              </a:pPr>
              <a:r>
                <a:rPr sz="1500" b="1">
                  <a:solidFill>
                    <a:srgbClr val="00B0F0"/>
                  </a:solidFill>
                </a:rPr>
                <a:t>Profit</a:t>
              </a:r>
            </a:p>
          </p:txBody>
        </p:sp>
      </p:grpSp>
      <p:pic>
        <p:nvPicPr>
          <p:cNvPr id="606" name="image112.png"/>
          <p:cNvPicPr/>
          <p:nvPr/>
        </p:nvPicPr>
        <p:blipFill>
          <a:blip r:embed="rId21">
            <a:extLst/>
          </a:blip>
          <a:stretch>
            <a:fillRect/>
          </a:stretch>
        </p:blipFill>
        <p:spPr>
          <a:xfrm>
            <a:off x="6248403" y="2156902"/>
            <a:ext cx="2592357" cy="1282908"/>
          </a:xfrm>
          <a:prstGeom prst="rect">
            <a:avLst/>
          </a:prstGeom>
          <a:ln w="12700">
            <a:miter lim="400000"/>
          </a:ln>
        </p:spPr>
      </p:pic>
      <p:grpSp>
        <p:nvGrpSpPr>
          <p:cNvPr id="609" name="Group 609"/>
          <p:cNvGrpSpPr/>
          <p:nvPr/>
        </p:nvGrpSpPr>
        <p:grpSpPr>
          <a:xfrm>
            <a:off x="5721351" y="5158404"/>
            <a:ext cx="984251" cy="538481"/>
            <a:chOff x="0" y="0"/>
            <a:chExt cx="984250" cy="538480"/>
          </a:xfrm>
        </p:grpSpPr>
        <p:sp>
          <p:nvSpPr>
            <p:cNvPr id="607" name="Shape 607"/>
            <p:cNvSpPr/>
            <p:nvPr/>
          </p:nvSpPr>
          <p:spPr>
            <a:xfrm>
              <a:off x="0" y="0"/>
              <a:ext cx="911968" cy="5384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0" algn="ctr" defTabSz="912519">
                <a:spcBef>
                  <a:spcPts val="700"/>
                </a:spcBef>
              </a:pPr>
              <a:r>
                <a:rPr sz="1200" b="1">
                  <a:solidFill>
                    <a:srgbClr val="FFFFFF"/>
                  </a:solidFill>
                </a:rPr>
                <a:t>Partner</a:t>
              </a:r>
            </a:p>
            <a:p>
              <a:pPr lvl="0" algn="ctr" defTabSz="912519">
                <a:spcBef>
                  <a:spcPts val="700"/>
                </a:spcBef>
              </a:pPr>
              <a:r>
                <a:rPr sz="1200" b="1">
                  <a:solidFill>
                    <a:srgbClr val="FFFFFF"/>
                  </a:solidFill>
                </a:rPr>
                <a:t>Support</a:t>
              </a:r>
            </a:p>
          </p:txBody>
        </p:sp>
        <p:sp>
          <p:nvSpPr>
            <p:cNvPr id="608" name="Shape 608"/>
            <p:cNvSpPr/>
            <p:nvPr/>
          </p:nvSpPr>
          <p:spPr>
            <a:xfrm flipH="1" flipV="1">
              <a:off x="0" y="277813"/>
              <a:ext cx="984251" cy="1"/>
            </a:xfrm>
            <a:prstGeom prst="line">
              <a:avLst/>
            </a:prstGeom>
            <a:noFill/>
            <a:ln w="3175" cap="flat">
              <a:solidFill>
                <a:srgbClr val="FFFFFF"/>
              </a:solidFill>
              <a:prstDash val="solid"/>
              <a:round/>
              <a:headEnd type="triangle" w="med" len="med"/>
            </a:ln>
            <a:effectLst/>
          </p:spPr>
          <p:txBody>
            <a:bodyPr wrap="square" lIns="0" tIns="0" rIns="0" bIns="0" numCol="1" anchor="t">
              <a:noAutofit/>
            </a:bodyPr>
            <a:lstStyle/>
            <a:p>
              <a:pPr lvl="0">
                <a:defRPr sz="1200">
                  <a:latin typeface="+mj-lt"/>
                  <a:ea typeface="+mj-ea"/>
                  <a:cs typeface="+mj-cs"/>
                  <a:sym typeface="Helvetica"/>
                </a:defRPr>
              </a:pPr>
              <a:endParaRPr/>
            </a:p>
          </p:txBody>
        </p:sp>
      </p:grpSp>
      <p:grpSp>
        <p:nvGrpSpPr>
          <p:cNvPr id="630" name="Group 630"/>
          <p:cNvGrpSpPr/>
          <p:nvPr/>
        </p:nvGrpSpPr>
        <p:grpSpPr>
          <a:xfrm>
            <a:off x="6934202" y="4572055"/>
            <a:ext cx="1797845" cy="1202040"/>
            <a:chOff x="0" y="0"/>
            <a:chExt cx="1797843" cy="1202039"/>
          </a:xfrm>
        </p:grpSpPr>
        <p:grpSp>
          <p:nvGrpSpPr>
            <p:cNvPr id="613" name="Group 613"/>
            <p:cNvGrpSpPr/>
            <p:nvPr/>
          </p:nvGrpSpPr>
          <p:grpSpPr>
            <a:xfrm>
              <a:off x="-1" y="966652"/>
              <a:ext cx="1797845" cy="235388"/>
              <a:chOff x="0" y="0"/>
              <a:chExt cx="1797843" cy="235386"/>
            </a:xfrm>
          </p:grpSpPr>
          <p:pic>
            <p:nvPicPr>
              <p:cNvPr id="610" name="image113.png" descr="fp1365"/>
              <p:cNvPicPr/>
              <p:nvPr/>
            </p:nvPicPr>
            <p:blipFill>
              <a:blip r:embed="rId22">
                <a:extLst/>
              </a:blip>
              <a:stretch>
                <a:fillRect/>
              </a:stretch>
            </p:blipFill>
            <p:spPr>
              <a:xfrm>
                <a:off x="-1" y="-1"/>
                <a:ext cx="598842" cy="234080"/>
              </a:xfrm>
              <a:prstGeom prst="rect">
                <a:avLst/>
              </a:prstGeom>
              <a:ln w="9525" cap="flat">
                <a:solidFill>
                  <a:srgbClr val="000000"/>
                </a:solidFill>
                <a:prstDash val="solid"/>
                <a:miter lim="800000"/>
              </a:ln>
              <a:effectLst/>
            </p:spPr>
          </p:pic>
          <p:pic>
            <p:nvPicPr>
              <p:cNvPr id="611" name="image114.png" descr="fp1183"/>
              <p:cNvPicPr/>
              <p:nvPr/>
            </p:nvPicPr>
            <p:blipFill>
              <a:blip r:embed="rId23">
                <a:extLst/>
              </a:blip>
              <a:stretch>
                <a:fillRect/>
              </a:stretch>
            </p:blipFill>
            <p:spPr>
              <a:xfrm>
                <a:off x="600162" y="1307"/>
                <a:ext cx="598842" cy="234080"/>
              </a:xfrm>
              <a:prstGeom prst="rect">
                <a:avLst/>
              </a:prstGeom>
              <a:ln w="9525" cap="flat">
                <a:solidFill>
                  <a:srgbClr val="000000"/>
                </a:solidFill>
                <a:prstDash val="solid"/>
                <a:miter lim="800000"/>
              </a:ln>
              <a:effectLst/>
            </p:spPr>
          </p:pic>
          <p:pic>
            <p:nvPicPr>
              <p:cNvPr id="612" name="image115.jpg" descr="fp2755"/>
              <p:cNvPicPr/>
              <p:nvPr/>
            </p:nvPicPr>
            <p:blipFill>
              <a:blip r:embed="rId24">
                <a:extLst/>
              </a:blip>
              <a:stretch>
                <a:fillRect/>
              </a:stretch>
            </p:blipFill>
            <p:spPr>
              <a:xfrm>
                <a:off x="1199003" y="1307"/>
                <a:ext cx="598841" cy="234080"/>
              </a:xfrm>
              <a:prstGeom prst="rect">
                <a:avLst/>
              </a:prstGeom>
              <a:ln w="9525" cap="flat">
                <a:solidFill>
                  <a:srgbClr val="000000"/>
                </a:solidFill>
                <a:prstDash val="solid"/>
                <a:miter lim="800000"/>
              </a:ln>
              <a:effectLst/>
            </p:spPr>
          </p:pic>
        </p:grpSp>
        <p:grpSp>
          <p:nvGrpSpPr>
            <p:cNvPr id="617" name="Group 617"/>
            <p:cNvGrpSpPr/>
            <p:nvPr/>
          </p:nvGrpSpPr>
          <p:grpSpPr>
            <a:xfrm>
              <a:off x="-1" y="482803"/>
              <a:ext cx="1797845" cy="234079"/>
              <a:chOff x="0" y="0"/>
              <a:chExt cx="1797843" cy="234078"/>
            </a:xfrm>
          </p:grpSpPr>
          <p:pic>
            <p:nvPicPr>
              <p:cNvPr id="614" name="image116.jpg" descr="fp2621"/>
              <p:cNvPicPr/>
              <p:nvPr/>
            </p:nvPicPr>
            <p:blipFill>
              <a:blip r:embed="rId25">
                <a:extLst/>
              </a:blip>
              <a:stretch>
                <a:fillRect/>
              </a:stretch>
            </p:blipFill>
            <p:spPr>
              <a:xfrm>
                <a:off x="598840" y="0"/>
                <a:ext cx="598842" cy="234079"/>
              </a:xfrm>
              <a:prstGeom prst="rect">
                <a:avLst/>
              </a:prstGeom>
              <a:ln w="9525" cap="flat">
                <a:solidFill>
                  <a:srgbClr val="000000"/>
                </a:solidFill>
                <a:prstDash val="solid"/>
                <a:miter lim="800000"/>
              </a:ln>
              <a:effectLst/>
            </p:spPr>
          </p:pic>
          <p:pic>
            <p:nvPicPr>
              <p:cNvPr id="615" name="image117.jpg" descr="fp2700"/>
              <p:cNvPicPr/>
              <p:nvPr/>
            </p:nvPicPr>
            <p:blipFill>
              <a:blip r:embed="rId26">
                <a:extLst/>
              </a:blip>
              <a:stretch>
                <a:fillRect/>
              </a:stretch>
            </p:blipFill>
            <p:spPr>
              <a:xfrm>
                <a:off x="-1" y="0"/>
                <a:ext cx="598842" cy="234079"/>
              </a:xfrm>
              <a:prstGeom prst="rect">
                <a:avLst/>
              </a:prstGeom>
              <a:ln w="9525" cap="flat">
                <a:solidFill>
                  <a:srgbClr val="000000"/>
                </a:solidFill>
                <a:prstDash val="solid"/>
                <a:miter lim="800000"/>
              </a:ln>
              <a:effectLst/>
            </p:spPr>
          </p:pic>
          <p:pic>
            <p:nvPicPr>
              <p:cNvPr id="616" name="image118.png" descr="fp906"/>
              <p:cNvPicPr/>
              <p:nvPr/>
            </p:nvPicPr>
            <p:blipFill>
              <a:blip r:embed="rId27">
                <a:extLst/>
              </a:blip>
              <a:stretch>
                <a:fillRect/>
              </a:stretch>
            </p:blipFill>
            <p:spPr>
              <a:xfrm>
                <a:off x="1199003" y="0"/>
                <a:ext cx="598841" cy="234079"/>
              </a:xfrm>
              <a:prstGeom prst="rect">
                <a:avLst/>
              </a:prstGeom>
              <a:ln w="9525" cap="flat">
                <a:solidFill>
                  <a:srgbClr val="000000"/>
                </a:solidFill>
                <a:prstDash val="solid"/>
                <a:miter lim="800000"/>
              </a:ln>
              <a:effectLst/>
            </p:spPr>
          </p:pic>
        </p:grpSp>
        <p:grpSp>
          <p:nvGrpSpPr>
            <p:cNvPr id="621" name="Group 621"/>
            <p:cNvGrpSpPr/>
            <p:nvPr/>
          </p:nvGrpSpPr>
          <p:grpSpPr>
            <a:xfrm>
              <a:off x="-1" y="720804"/>
              <a:ext cx="1796524" cy="234080"/>
              <a:chOff x="0" y="0"/>
              <a:chExt cx="1796522" cy="234078"/>
            </a:xfrm>
          </p:grpSpPr>
          <p:pic>
            <p:nvPicPr>
              <p:cNvPr id="618" name="image119.jpg" descr="fp2572"/>
              <p:cNvPicPr/>
              <p:nvPr/>
            </p:nvPicPr>
            <p:blipFill>
              <a:blip r:embed="rId28">
                <a:extLst/>
              </a:blip>
              <a:stretch>
                <a:fillRect/>
              </a:stretch>
            </p:blipFill>
            <p:spPr>
              <a:xfrm>
                <a:off x="598840" y="0"/>
                <a:ext cx="598842" cy="234079"/>
              </a:xfrm>
              <a:prstGeom prst="rect">
                <a:avLst/>
              </a:prstGeom>
              <a:ln w="9525" cap="flat">
                <a:solidFill>
                  <a:srgbClr val="000000"/>
                </a:solidFill>
                <a:prstDash val="solid"/>
                <a:miter lim="800000"/>
              </a:ln>
              <a:effectLst/>
            </p:spPr>
          </p:pic>
          <p:pic>
            <p:nvPicPr>
              <p:cNvPr id="619" name="image120.jpg" descr="fp2888"/>
              <p:cNvPicPr/>
              <p:nvPr/>
            </p:nvPicPr>
            <p:blipFill>
              <a:blip r:embed="rId29">
                <a:extLst/>
              </a:blip>
              <a:stretch>
                <a:fillRect/>
              </a:stretch>
            </p:blipFill>
            <p:spPr>
              <a:xfrm>
                <a:off x="-1" y="0"/>
                <a:ext cx="598842" cy="234079"/>
              </a:xfrm>
              <a:prstGeom prst="rect">
                <a:avLst/>
              </a:prstGeom>
              <a:ln w="9525" cap="flat">
                <a:solidFill>
                  <a:srgbClr val="000000"/>
                </a:solidFill>
                <a:prstDash val="solid"/>
                <a:miter lim="800000"/>
              </a:ln>
              <a:effectLst/>
            </p:spPr>
          </p:pic>
          <p:pic>
            <p:nvPicPr>
              <p:cNvPr id="620" name="image121.png" descr="fp921"/>
              <p:cNvPicPr/>
              <p:nvPr/>
            </p:nvPicPr>
            <p:blipFill>
              <a:blip r:embed="rId30">
                <a:extLst/>
              </a:blip>
              <a:stretch>
                <a:fillRect/>
              </a:stretch>
            </p:blipFill>
            <p:spPr>
              <a:xfrm>
                <a:off x="1197681" y="0"/>
                <a:ext cx="598842" cy="234079"/>
              </a:xfrm>
              <a:prstGeom prst="rect">
                <a:avLst/>
              </a:prstGeom>
              <a:ln w="9525" cap="flat">
                <a:solidFill>
                  <a:srgbClr val="000000"/>
                </a:solidFill>
                <a:prstDash val="solid"/>
                <a:miter lim="800000"/>
              </a:ln>
              <a:effectLst/>
            </p:spPr>
          </p:pic>
        </p:grpSp>
        <p:grpSp>
          <p:nvGrpSpPr>
            <p:cNvPr id="625" name="Group 625"/>
            <p:cNvGrpSpPr/>
            <p:nvPr/>
          </p:nvGrpSpPr>
          <p:grpSpPr>
            <a:xfrm>
              <a:off x="-1" y="249770"/>
              <a:ext cx="1796524" cy="235387"/>
              <a:chOff x="0" y="0"/>
              <a:chExt cx="1796522" cy="235386"/>
            </a:xfrm>
          </p:grpSpPr>
          <p:pic>
            <p:nvPicPr>
              <p:cNvPr id="622" name="image122.jpg" descr="fp2470"/>
              <p:cNvPicPr/>
              <p:nvPr/>
            </p:nvPicPr>
            <p:blipFill>
              <a:blip r:embed="rId31">
                <a:extLst/>
              </a:blip>
              <a:stretch>
                <a:fillRect/>
              </a:stretch>
            </p:blipFill>
            <p:spPr>
              <a:xfrm>
                <a:off x="598840" y="-1"/>
                <a:ext cx="598842" cy="234080"/>
              </a:xfrm>
              <a:prstGeom prst="rect">
                <a:avLst/>
              </a:prstGeom>
              <a:ln w="9525" cap="flat">
                <a:solidFill>
                  <a:srgbClr val="000000"/>
                </a:solidFill>
                <a:prstDash val="solid"/>
                <a:miter lim="800000"/>
              </a:ln>
              <a:effectLst/>
            </p:spPr>
          </p:pic>
          <p:pic>
            <p:nvPicPr>
              <p:cNvPr id="623" name="image123.jpg" descr="fp2749"/>
              <p:cNvPicPr/>
              <p:nvPr/>
            </p:nvPicPr>
            <p:blipFill>
              <a:blip r:embed="rId32">
                <a:extLst/>
              </a:blip>
              <a:stretch>
                <a:fillRect/>
              </a:stretch>
            </p:blipFill>
            <p:spPr>
              <a:xfrm>
                <a:off x="-1" y="-1"/>
                <a:ext cx="598842" cy="234080"/>
              </a:xfrm>
              <a:prstGeom prst="rect">
                <a:avLst/>
              </a:prstGeom>
              <a:ln w="9525" cap="flat">
                <a:solidFill>
                  <a:srgbClr val="000000"/>
                </a:solidFill>
                <a:prstDash val="solid"/>
                <a:miter lim="800000"/>
              </a:ln>
              <a:effectLst/>
            </p:spPr>
          </p:pic>
          <p:pic>
            <p:nvPicPr>
              <p:cNvPr id="624" name="image124.jpg" descr="fp2539"/>
              <p:cNvPicPr/>
              <p:nvPr/>
            </p:nvPicPr>
            <p:blipFill>
              <a:blip r:embed="rId33">
                <a:extLst/>
              </a:blip>
              <a:stretch>
                <a:fillRect/>
              </a:stretch>
            </p:blipFill>
            <p:spPr>
              <a:xfrm>
                <a:off x="1197681" y="1307"/>
                <a:ext cx="598842" cy="234080"/>
              </a:xfrm>
              <a:prstGeom prst="rect">
                <a:avLst/>
              </a:prstGeom>
              <a:ln w="9525" cap="flat">
                <a:solidFill>
                  <a:srgbClr val="000000"/>
                </a:solidFill>
                <a:prstDash val="solid"/>
                <a:miter lim="800000"/>
              </a:ln>
              <a:effectLst/>
            </p:spPr>
          </p:pic>
        </p:grpSp>
        <p:grpSp>
          <p:nvGrpSpPr>
            <p:cNvPr id="629" name="Group 629"/>
            <p:cNvGrpSpPr/>
            <p:nvPr/>
          </p:nvGrpSpPr>
          <p:grpSpPr>
            <a:xfrm>
              <a:off x="263" y="-1"/>
              <a:ext cx="1796524" cy="234080"/>
              <a:chOff x="0" y="0"/>
              <a:chExt cx="1796522" cy="234078"/>
            </a:xfrm>
          </p:grpSpPr>
          <p:pic>
            <p:nvPicPr>
              <p:cNvPr id="626" name="image125.jpg" descr="fp2087"/>
              <p:cNvPicPr/>
              <p:nvPr/>
            </p:nvPicPr>
            <p:blipFill>
              <a:blip r:embed="rId34">
                <a:extLst/>
              </a:blip>
              <a:stretch>
                <a:fillRect/>
              </a:stretch>
            </p:blipFill>
            <p:spPr>
              <a:xfrm>
                <a:off x="598840" y="0"/>
                <a:ext cx="598842" cy="234079"/>
              </a:xfrm>
              <a:prstGeom prst="rect">
                <a:avLst/>
              </a:prstGeom>
              <a:ln w="9525" cap="flat">
                <a:solidFill>
                  <a:srgbClr val="000000"/>
                </a:solidFill>
                <a:prstDash val="solid"/>
                <a:miter lim="800000"/>
              </a:ln>
              <a:effectLst/>
            </p:spPr>
          </p:pic>
          <p:pic>
            <p:nvPicPr>
              <p:cNvPr id="627" name="image126.jpg" descr="fp2124"/>
              <p:cNvPicPr/>
              <p:nvPr/>
            </p:nvPicPr>
            <p:blipFill>
              <a:blip r:embed="rId35">
                <a:extLst/>
              </a:blip>
              <a:stretch>
                <a:fillRect/>
              </a:stretch>
            </p:blipFill>
            <p:spPr>
              <a:xfrm>
                <a:off x="-1" y="0"/>
                <a:ext cx="598842" cy="234079"/>
              </a:xfrm>
              <a:prstGeom prst="rect">
                <a:avLst/>
              </a:prstGeom>
              <a:ln w="9525" cap="flat">
                <a:solidFill>
                  <a:srgbClr val="000000"/>
                </a:solidFill>
                <a:prstDash val="solid"/>
                <a:miter lim="800000"/>
              </a:ln>
              <a:effectLst/>
            </p:spPr>
          </p:pic>
          <p:pic>
            <p:nvPicPr>
              <p:cNvPr id="628" name="image127.jpg" descr="fp2701"/>
              <p:cNvPicPr/>
              <p:nvPr/>
            </p:nvPicPr>
            <p:blipFill>
              <a:blip r:embed="rId36">
                <a:extLst/>
              </a:blip>
              <a:stretch>
                <a:fillRect/>
              </a:stretch>
            </p:blipFill>
            <p:spPr>
              <a:xfrm>
                <a:off x="1197681" y="0"/>
                <a:ext cx="598842" cy="234079"/>
              </a:xfrm>
              <a:prstGeom prst="rect">
                <a:avLst/>
              </a:prstGeom>
              <a:ln w="9525" cap="flat">
                <a:solidFill>
                  <a:srgbClr val="000000"/>
                </a:solidFill>
                <a:prstDash val="solid"/>
                <a:miter lim="800000"/>
              </a:ln>
              <a:effectLst/>
            </p:spPr>
          </p:pic>
        </p:grpSp>
      </p:grpSp>
      <p:sp>
        <p:nvSpPr>
          <p:cNvPr id="631" name="Shape 631"/>
          <p:cNvSpPr/>
          <p:nvPr/>
        </p:nvSpPr>
        <p:spPr>
          <a:xfrm>
            <a:off x="6934255" y="5839321"/>
            <a:ext cx="1796522"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defTabSz="912519">
              <a:spcBef>
                <a:spcPts val="1000"/>
              </a:spcBef>
            </a:pPr>
            <a:r>
              <a:rPr b="1">
                <a:solidFill>
                  <a:srgbClr val="FFFFFF"/>
                </a:solidFill>
              </a:rPr>
              <a:t>Provider</a:t>
            </a:r>
            <a:br>
              <a:rPr b="1">
                <a:solidFill>
                  <a:srgbClr val="FFFFFF"/>
                </a:solidFill>
              </a:rPr>
            </a:br>
            <a:r>
              <a:rPr sz="1000" b="1">
                <a:solidFill>
                  <a:srgbClr val="FFFFFF"/>
                </a:solidFill>
              </a:rPr>
              <a:t>(Partner Stores)</a:t>
            </a:r>
          </a:p>
        </p:txBody>
      </p:sp>
      <p:sp>
        <p:nvSpPr>
          <p:cNvPr id="632" name="Shape 632"/>
          <p:cNvSpPr/>
          <p:nvPr/>
        </p:nvSpPr>
        <p:spPr>
          <a:xfrm>
            <a:off x="6477053" y="3593088"/>
            <a:ext cx="2253722"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912519">
              <a:spcBef>
                <a:spcPts val="1000"/>
              </a:spcBef>
              <a:defRPr b="1">
                <a:solidFill>
                  <a:srgbClr val="FFFFFF"/>
                </a:solidFill>
              </a:defRPr>
            </a:lvl1pPr>
          </a:lstStyle>
          <a:p>
            <a:pPr lvl="0">
              <a:defRPr b="0">
                <a:solidFill>
                  <a:srgbClr val="000000"/>
                </a:solidFill>
              </a:defRPr>
            </a:pPr>
            <a:r>
              <a:rPr b="1">
                <a:solidFill>
                  <a:srgbClr val="FFFFFF"/>
                </a:solidFill>
              </a:rPr>
              <a:t>Exclusive Products</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581"/>
                                        </p:tgtEl>
                                        <p:attrNameLst>
                                          <p:attrName>style.visibility</p:attrName>
                                        </p:attrNameLst>
                                      </p:cBhvr>
                                      <p:to>
                                        <p:strVal val="visible"/>
                                      </p:to>
                                    </p:set>
                                    <p:animEffect transition="in" filter="fade">
                                      <p:cBhvr>
                                        <p:cTn id="7" dur="500"/>
                                        <p:tgtEl>
                                          <p:spTgt spid="5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562"/>
                                        </p:tgtEl>
                                        <p:attrNameLst>
                                          <p:attrName>style.visibility</p:attrName>
                                        </p:attrNameLst>
                                      </p:cBhvr>
                                      <p:to>
                                        <p:strVal val="visible"/>
                                      </p:to>
                                    </p:set>
                                    <p:animEffect transition="in" filter="fade">
                                      <p:cBhvr>
                                        <p:cTn id="12" dur="500"/>
                                        <p:tgtEl>
                                          <p:spTgt spid="562"/>
                                        </p:tgtEl>
                                      </p:cBhvr>
                                    </p:animEffect>
                                  </p:childTnLst>
                                </p:cTn>
                              </p:par>
                            </p:childTnLst>
                          </p:cTn>
                        </p:par>
                        <p:par>
                          <p:cTn id="13" fill="hold">
                            <p:stCondLst>
                              <p:cond delay="500"/>
                            </p:stCondLst>
                            <p:childTnLst>
                              <p:par>
                                <p:cTn id="14" presetID="10" presetClass="entr" presetSubtype="0" fill="hold" grpId="3" nodeType="afterEffect">
                                  <p:stCondLst>
                                    <p:cond delay="0"/>
                                  </p:stCondLst>
                                  <p:iterate>
                                    <p:tmAbs val="0"/>
                                  </p:iterate>
                                  <p:childTnLst>
                                    <p:set>
                                      <p:cBhvr>
                                        <p:cTn id="15" fill="hold"/>
                                        <p:tgtEl>
                                          <p:spTgt spid="563"/>
                                        </p:tgtEl>
                                        <p:attrNameLst>
                                          <p:attrName>style.visibility</p:attrName>
                                        </p:attrNameLst>
                                      </p:cBhvr>
                                      <p:to>
                                        <p:strVal val="visible"/>
                                      </p:to>
                                    </p:set>
                                    <p:animEffect transition="in" filter="fade">
                                      <p:cBhvr>
                                        <p:cTn id="16" dur="500"/>
                                        <p:tgtEl>
                                          <p:spTgt spid="563"/>
                                        </p:tgtEl>
                                      </p:cBhvr>
                                    </p:animEffect>
                                  </p:childTnLst>
                                </p:cTn>
                              </p:par>
                            </p:childTnLst>
                          </p:cTn>
                        </p:par>
                        <p:par>
                          <p:cTn id="17" fill="hold">
                            <p:stCondLst>
                              <p:cond delay="1000"/>
                            </p:stCondLst>
                            <p:childTnLst>
                              <p:par>
                                <p:cTn id="18" presetID="10" presetClass="entr" presetSubtype="0" fill="hold" grpId="4" nodeType="afterEffect">
                                  <p:stCondLst>
                                    <p:cond delay="0"/>
                                  </p:stCondLst>
                                  <p:iterate>
                                    <p:tmAbs val="0"/>
                                  </p:iterate>
                                  <p:childTnLst>
                                    <p:set>
                                      <p:cBhvr>
                                        <p:cTn id="19" fill="hold"/>
                                        <p:tgtEl>
                                          <p:spTgt spid="561"/>
                                        </p:tgtEl>
                                        <p:attrNameLst>
                                          <p:attrName>style.visibility</p:attrName>
                                        </p:attrNameLst>
                                      </p:cBhvr>
                                      <p:to>
                                        <p:strVal val="visible"/>
                                      </p:to>
                                    </p:set>
                                    <p:animEffect transition="in" filter="fade">
                                      <p:cBhvr>
                                        <p:cTn id="20" dur="500"/>
                                        <p:tgtEl>
                                          <p:spTgt spid="561"/>
                                        </p:tgtEl>
                                      </p:cBhvr>
                                    </p:animEffect>
                                  </p:childTnLst>
                                </p:cTn>
                              </p:par>
                            </p:childTnLst>
                          </p:cTn>
                        </p:par>
                        <p:par>
                          <p:cTn id="21" fill="hold">
                            <p:stCondLst>
                              <p:cond delay="1500"/>
                            </p:stCondLst>
                            <p:childTnLst>
                              <p:par>
                                <p:cTn id="22" presetID="10" presetClass="entr" presetSubtype="0" fill="hold" grpId="5" nodeType="afterEffect">
                                  <p:stCondLst>
                                    <p:cond delay="0"/>
                                  </p:stCondLst>
                                  <p:iterate>
                                    <p:tmAbs val="0"/>
                                  </p:iterate>
                                  <p:childTnLst>
                                    <p:set>
                                      <p:cBhvr>
                                        <p:cTn id="23" fill="hold"/>
                                        <p:tgtEl>
                                          <p:spTgt spid="564"/>
                                        </p:tgtEl>
                                        <p:attrNameLst>
                                          <p:attrName>style.visibility</p:attrName>
                                        </p:attrNameLst>
                                      </p:cBhvr>
                                      <p:to>
                                        <p:strVal val="visible"/>
                                      </p:to>
                                    </p:set>
                                    <p:animEffect transition="in" filter="fade">
                                      <p:cBhvr>
                                        <p:cTn id="24" dur="500"/>
                                        <p:tgtEl>
                                          <p:spTgt spid="564"/>
                                        </p:tgtEl>
                                      </p:cBhvr>
                                    </p:animEffect>
                                  </p:childTnLst>
                                </p:cTn>
                              </p:par>
                            </p:childTnLst>
                          </p:cTn>
                        </p:par>
                        <p:par>
                          <p:cTn id="25" fill="hold">
                            <p:stCondLst>
                              <p:cond delay="2000"/>
                            </p:stCondLst>
                            <p:childTnLst>
                              <p:par>
                                <p:cTn id="26" presetID="10" presetClass="entr" presetSubtype="0" fill="hold" grpId="6" nodeType="afterEffect">
                                  <p:stCondLst>
                                    <p:cond delay="0"/>
                                  </p:stCondLst>
                                  <p:iterate>
                                    <p:tmAbs val="0"/>
                                  </p:iterate>
                                  <p:childTnLst>
                                    <p:set>
                                      <p:cBhvr>
                                        <p:cTn id="27" fill="hold"/>
                                        <p:tgtEl>
                                          <p:spTgt spid="557"/>
                                        </p:tgtEl>
                                        <p:attrNameLst>
                                          <p:attrName>style.visibility</p:attrName>
                                        </p:attrNameLst>
                                      </p:cBhvr>
                                      <p:to>
                                        <p:strVal val="visible"/>
                                      </p:to>
                                    </p:set>
                                    <p:animEffect transition="in" filter="fade">
                                      <p:cBhvr>
                                        <p:cTn id="28" dur="500"/>
                                        <p:tgtEl>
                                          <p:spTgt spid="557"/>
                                        </p:tgtEl>
                                      </p:cBhvr>
                                    </p:animEffect>
                                  </p:childTnLst>
                                </p:cTn>
                              </p:par>
                            </p:childTnLst>
                          </p:cTn>
                        </p:par>
                        <p:par>
                          <p:cTn id="29" fill="hold">
                            <p:stCondLst>
                              <p:cond delay="2500"/>
                            </p:stCondLst>
                            <p:childTnLst>
                              <p:par>
                                <p:cTn id="30" presetID="10" presetClass="entr" presetSubtype="0" fill="hold" grpId="7" nodeType="afterEffect">
                                  <p:stCondLst>
                                    <p:cond delay="0"/>
                                  </p:stCondLst>
                                  <p:iterate>
                                    <p:tmAbs val="0"/>
                                  </p:iterate>
                                  <p:childTnLst>
                                    <p:set>
                                      <p:cBhvr>
                                        <p:cTn id="31" fill="hold"/>
                                        <p:tgtEl>
                                          <p:spTgt spid="566"/>
                                        </p:tgtEl>
                                        <p:attrNameLst>
                                          <p:attrName>style.visibility</p:attrName>
                                        </p:attrNameLst>
                                      </p:cBhvr>
                                      <p:to>
                                        <p:strVal val="visible"/>
                                      </p:to>
                                    </p:set>
                                    <p:animEffect transition="in" filter="fade">
                                      <p:cBhvr>
                                        <p:cTn id="32" dur="500"/>
                                        <p:tgtEl>
                                          <p:spTgt spid="566"/>
                                        </p:tgtEl>
                                      </p:cBhvr>
                                    </p:animEffect>
                                  </p:childTnLst>
                                </p:cTn>
                              </p:par>
                            </p:childTnLst>
                          </p:cTn>
                        </p:par>
                        <p:par>
                          <p:cTn id="33" fill="hold">
                            <p:stCondLst>
                              <p:cond delay="3000"/>
                            </p:stCondLst>
                            <p:childTnLst>
                              <p:par>
                                <p:cTn id="34" presetID="10" presetClass="entr" presetSubtype="0" fill="hold" grpId="8" nodeType="afterEffect">
                                  <p:stCondLst>
                                    <p:cond delay="0"/>
                                  </p:stCondLst>
                                  <p:iterate>
                                    <p:tmAbs val="0"/>
                                  </p:iterate>
                                  <p:childTnLst>
                                    <p:set>
                                      <p:cBhvr>
                                        <p:cTn id="35" fill="hold"/>
                                        <p:tgtEl>
                                          <p:spTgt spid="556"/>
                                        </p:tgtEl>
                                        <p:attrNameLst>
                                          <p:attrName>style.visibility</p:attrName>
                                        </p:attrNameLst>
                                      </p:cBhvr>
                                      <p:to>
                                        <p:strVal val="visible"/>
                                      </p:to>
                                    </p:set>
                                    <p:animEffect transition="in" filter="fade">
                                      <p:cBhvr>
                                        <p:cTn id="36" dur="500"/>
                                        <p:tgtEl>
                                          <p:spTgt spid="556"/>
                                        </p:tgtEl>
                                      </p:cBhvr>
                                    </p:animEffect>
                                  </p:childTnLst>
                                </p:cTn>
                              </p:par>
                            </p:childTnLst>
                          </p:cTn>
                        </p:par>
                        <p:par>
                          <p:cTn id="37" fill="hold">
                            <p:stCondLst>
                              <p:cond delay="3500"/>
                            </p:stCondLst>
                            <p:childTnLst>
                              <p:par>
                                <p:cTn id="38" presetID="10" presetClass="entr" presetSubtype="0" fill="hold" grpId="9" nodeType="afterEffect">
                                  <p:stCondLst>
                                    <p:cond delay="0"/>
                                  </p:stCondLst>
                                  <p:iterate>
                                    <p:tmAbs val="0"/>
                                  </p:iterate>
                                  <p:childTnLst>
                                    <p:set>
                                      <p:cBhvr>
                                        <p:cTn id="39" fill="hold"/>
                                        <p:tgtEl>
                                          <p:spTgt spid="572"/>
                                        </p:tgtEl>
                                        <p:attrNameLst>
                                          <p:attrName>style.visibility</p:attrName>
                                        </p:attrNameLst>
                                      </p:cBhvr>
                                      <p:to>
                                        <p:strVal val="visible"/>
                                      </p:to>
                                    </p:set>
                                    <p:animEffect transition="in" filter="fade">
                                      <p:cBhvr>
                                        <p:cTn id="40" dur="500"/>
                                        <p:tgtEl>
                                          <p:spTgt spid="572"/>
                                        </p:tgtEl>
                                      </p:cBhvr>
                                    </p:animEffect>
                                  </p:childTnLst>
                                </p:cTn>
                              </p:par>
                            </p:childTnLst>
                          </p:cTn>
                        </p:par>
                        <p:par>
                          <p:cTn id="41" fill="hold">
                            <p:stCondLst>
                              <p:cond delay="4000"/>
                            </p:stCondLst>
                            <p:childTnLst>
                              <p:par>
                                <p:cTn id="42" presetID="10" presetClass="entr" presetSubtype="0" fill="hold" grpId="10" nodeType="afterEffect">
                                  <p:stCondLst>
                                    <p:cond delay="0"/>
                                  </p:stCondLst>
                                  <p:iterate>
                                    <p:tmAbs val="0"/>
                                  </p:iterate>
                                  <p:childTnLst>
                                    <p:set>
                                      <p:cBhvr>
                                        <p:cTn id="43" fill="hold"/>
                                        <p:tgtEl>
                                          <p:spTgt spid="552"/>
                                        </p:tgtEl>
                                        <p:attrNameLst>
                                          <p:attrName>style.visibility</p:attrName>
                                        </p:attrNameLst>
                                      </p:cBhvr>
                                      <p:to>
                                        <p:strVal val="visible"/>
                                      </p:to>
                                    </p:set>
                                    <p:animEffect transition="in" filter="fade">
                                      <p:cBhvr>
                                        <p:cTn id="44" dur="500"/>
                                        <p:tgtEl>
                                          <p:spTgt spid="552"/>
                                        </p:tgtEl>
                                      </p:cBhvr>
                                    </p:animEffect>
                                  </p:childTnLst>
                                </p:cTn>
                              </p:par>
                            </p:childTnLst>
                          </p:cTn>
                        </p:par>
                        <p:par>
                          <p:cTn id="45" fill="hold">
                            <p:stCondLst>
                              <p:cond delay="4500"/>
                            </p:stCondLst>
                            <p:childTnLst>
                              <p:par>
                                <p:cTn id="46" presetID="10" presetClass="entr" presetSubtype="0" fill="hold" grpId="11" nodeType="afterEffect">
                                  <p:stCondLst>
                                    <p:cond delay="0"/>
                                  </p:stCondLst>
                                  <p:iterate>
                                    <p:tmAbs val="0"/>
                                  </p:iterate>
                                  <p:childTnLst>
                                    <p:set>
                                      <p:cBhvr>
                                        <p:cTn id="47" fill="hold"/>
                                        <p:tgtEl>
                                          <p:spTgt spid="573"/>
                                        </p:tgtEl>
                                        <p:attrNameLst>
                                          <p:attrName>style.visibility</p:attrName>
                                        </p:attrNameLst>
                                      </p:cBhvr>
                                      <p:to>
                                        <p:strVal val="visible"/>
                                      </p:to>
                                    </p:set>
                                    <p:animEffect transition="in" filter="fade">
                                      <p:cBhvr>
                                        <p:cTn id="48" dur="500"/>
                                        <p:tgtEl>
                                          <p:spTgt spid="573"/>
                                        </p:tgtEl>
                                      </p:cBhvr>
                                    </p:animEffect>
                                  </p:childTnLst>
                                </p:cTn>
                              </p:par>
                            </p:childTnLst>
                          </p:cTn>
                        </p:par>
                        <p:par>
                          <p:cTn id="49" fill="hold">
                            <p:stCondLst>
                              <p:cond delay="5000"/>
                            </p:stCondLst>
                            <p:childTnLst>
                              <p:par>
                                <p:cTn id="50" presetID="10" presetClass="entr" presetSubtype="0" fill="hold" grpId="12" nodeType="afterEffect">
                                  <p:stCondLst>
                                    <p:cond delay="0"/>
                                  </p:stCondLst>
                                  <p:iterate>
                                    <p:tmAbs val="0"/>
                                  </p:iterate>
                                  <p:childTnLst>
                                    <p:set>
                                      <p:cBhvr>
                                        <p:cTn id="51" fill="hold"/>
                                        <p:tgtEl>
                                          <p:spTgt spid="582"/>
                                        </p:tgtEl>
                                        <p:attrNameLst>
                                          <p:attrName>style.visibility</p:attrName>
                                        </p:attrNameLst>
                                      </p:cBhvr>
                                      <p:to>
                                        <p:strVal val="visible"/>
                                      </p:to>
                                    </p:set>
                                    <p:animEffect transition="in" filter="fade">
                                      <p:cBhvr>
                                        <p:cTn id="52" dur="500"/>
                                        <p:tgtEl>
                                          <p:spTgt spid="582"/>
                                        </p:tgtEl>
                                      </p:cBhvr>
                                    </p:animEffect>
                                  </p:childTnLst>
                                </p:cTn>
                              </p:par>
                            </p:childTnLst>
                          </p:cTn>
                        </p:par>
                        <p:par>
                          <p:cTn id="53" fill="hold">
                            <p:stCondLst>
                              <p:cond delay="5500"/>
                            </p:stCondLst>
                            <p:childTnLst>
                              <p:par>
                                <p:cTn id="54" presetID="10" presetClass="entr" presetSubtype="0" fill="hold" grpId="13" nodeType="afterEffect">
                                  <p:stCondLst>
                                    <p:cond delay="0"/>
                                  </p:stCondLst>
                                  <p:iterate>
                                    <p:tmAbs val="0"/>
                                  </p:iterate>
                                  <p:childTnLst>
                                    <p:set>
                                      <p:cBhvr>
                                        <p:cTn id="55" fill="hold"/>
                                        <p:tgtEl>
                                          <p:spTgt spid="565"/>
                                        </p:tgtEl>
                                        <p:attrNameLst>
                                          <p:attrName>style.visibility</p:attrName>
                                        </p:attrNameLst>
                                      </p:cBhvr>
                                      <p:to>
                                        <p:strVal val="visible"/>
                                      </p:to>
                                    </p:set>
                                    <p:animEffect transition="in" filter="fade">
                                      <p:cBhvr>
                                        <p:cTn id="56" dur="500"/>
                                        <p:tgtEl>
                                          <p:spTgt spid="565"/>
                                        </p:tgtEl>
                                      </p:cBhvr>
                                    </p:animEffect>
                                  </p:childTnLst>
                                </p:cTn>
                              </p:par>
                            </p:childTnLst>
                          </p:cTn>
                        </p:par>
                        <p:par>
                          <p:cTn id="57" fill="hold">
                            <p:stCondLst>
                              <p:cond delay="6000"/>
                            </p:stCondLst>
                            <p:childTnLst>
                              <p:par>
                                <p:cTn id="58" presetID="10" presetClass="entr" presetSubtype="0" fill="hold" grpId="14" nodeType="afterEffect">
                                  <p:stCondLst>
                                    <p:cond delay="0"/>
                                  </p:stCondLst>
                                  <p:iterate>
                                    <p:tmAbs val="0"/>
                                  </p:iterate>
                                  <p:childTnLst>
                                    <p:set>
                                      <p:cBhvr>
                                        <p:cTn id="59" fill="hold"/>
                                        <p:tgtEl>
                                          <p:spTgt spid="553"/>
                                        </p:tgtEl>
                                        <p:attrNameLst>
                                          <p:attrName>style.visibility</p:attrName>
                                        </p:attrNameLst>
                                      </p:cBhvr>
                                      <p:to>
                                        <p:strVal val="visible"/>
                                      </p:to>
                                    </p:set>
                                    <p:animEffect transition="in" filter="fade">
                                      <p:cBhvr>
                                        <p:cTn id="60" dur="500"/>
                                        <p:tgtEl>
                                          <p:spTgt spid="553"/>
                                        </p:tgtEl>
                                      </p:cBhvr>
                                    </p:animEffect>
                                  </p:childTnLst>
                                </p:cTn>
                              </p:par>
                            </p:childTnLst>
                          </p:cTn>
                        </p:par>
                        <p:par>
                          <p:cTn id="61" fill="hold">
                            <p:stCondLst>
                              <p:cond delay="6500"/>
                            </p:stCondLst>
                            <p:childTnLst>
                              <p:par>
                                <p:cTn id="62" presetID="10" presetClass="entr" presetSubtype="0" fill="hold" grpId="15" nodeType="afterEffect">
                                  <p:stCondLst>
                                    <p:cond delay="0"/>
                                  </p:stCondLst>
                                  <p:iterate>
                                    <p:tmAbs val="0"/>
                                  </p:iterate>
                                  <p:childTnLst>
                                    <p:set>
                                      <p:cBhvr>
                                        <p:cTn id="63" fill="hold"/>
                                        <p:tgtEl>
                                          <p:spTgt spid="567"/>
                                        </p:tgtEl>
                                        <p:attrNameLst>
                                          <p:attrName>style.visibility</p:attrName>
                                        </p:attrNameLst>
                                      </p:cBhvr>
                                      <p:to>
                                        <p:strVal val="visible"/>
                                      </p:to>
                                    </p:set>
                                    <p:animEffect transition="in" filter="fade">
                                      <p:cBhvr>
                                        <p:cTn id="64" dur="500"/>
                                        <p:tgtEl>
                                          <p:spTgt spid="567"/>
                                        </p:tgtEl>
                                      </p:cBhvr>
                                    </p:animEffect>
                                  </p:childTnLst>
                                </p:cTn>
                              </p:par>
                            </p:childTnLst>
                          </p:cTn>
                        </p:par>
                        <p:par>
                          <p:cTn id="65" fill="hold">
                            <p:stCondLst>
                              <p:cond delay="7000"/>
                            </p:stCondLst>
                            <p:childTnLst>
                              <p:par>
                                <p:cTn id="66" presetID="10" presetClass="entr" presetSubtype="0" fill="hold" grpId="16" nodeType="afterEffect">
                                  <p:stCondLst>
                                    <p:cond delay="0"/>
                                  </p:stCondLst>
                                  <p:iterate>
                                    <p:tmAbs val="0"/>
                                  </p:iterate>
                                  <p:childTnLst>
                                    <p:set>
                                      <p:cBhvr>
                                        <p:cTn id="67" fill="hold"/>
                                        <p:tgtEl>
                                          <p:spTgt spid="559"/>
                                        </p:tgtEl>
                                        <p:attrNameLst>
                                          <p:attrName>style.visibility</p:attrName>
                                        </p:attrNameLst>
                                      </p:cBhvr>
                                      <p:to>
                                        <p:strVal val="visible"/>
                                      </p:to>
                                    </p:set>
                                    <p:animEffect transition="in" filter="fade">
                                      <p:cBhvr>
                                        <p:cTn id="68" dur="500"/>
                                        <p:tgtEl>
                                          <p:spTgt spid="559"/>
                                        </p:tgtEl>
                                      </p:cBhvr>
                                    </p:animEffect>
                                  </p:childTnLst>
                                </p:cTn>
                              </p:par>
                            </p:childTnLst>
                          </p:cTn>
                        </p:par>
                        <p:par>
                          <p:cTn id="69" fill="hold">
                            <p:stCondLst>
                              <p:cond delay="7500"/>
                            </p:stCondLst>
                            <p:childTnLst>
                              <p:par>
                                <p:cTn id="70" presetID="10" presetClass="entr" presetSubtype="0" fill="hold" grpId="17" nodeType="afterEffect">
                                  <p:stCondLst>
                                    <p:cond delay="0"/>
                                  </p:stCondLst>
                                  <p:iterate>
                                    <p:tmAbs val="0"/>
                                  </p:iterate>
                                  <p:childTnLst>
                                    <p:set>
                                      <p:cBhvr>
                                        <p:cTn id="71" fill="hold"/>
                                        <p:tgtEl>
                                          <p:spTgt spid="568"/>
                                        </p:tgtEl>
                                        <p:attrNameLst>
                                          <p:attrName>style.visibility</p:attrName>
                                        </p:attrNameLst>
                                      </p:cBhvr>
                                      <p:to>
                                        <p:strVal val="visible"/>
                                      </p:to>
                                    </p:set>
                                    <p:animEffect transition="in" filter="fade">
                                      <p:cBhvr>
                                        <p:cTn id="72" dur="500"/>
                                        <p:tgtEl>
                                          <p:spTgt spid="568"/>
                                        </p:tgtEl>
                                      </p:cBhvr>
                                    </p:animEffect>
                                  </p:childTnLst>
                                </p:cTn>
                              </p:par>
                            </p:childTnLst>
                          </p:cTn>
                        </p:par>
                        <p:par>
                          <p:cTn id="73" fill="hold">
                            <p:stCondLst>
                              <p:cond delay="8000"/>
                            </p:stCondLst>
                            <p:childTnLst>
                              <p:par>
                                <p:cTn id="74" presetID="10" presetClass="entr" presetSubtype="0" fill="hold" grpId="18" nodeType="afterEffect">
                                  <p:stCondLst>
                                    <p:cond delay="0"/>
                                  </p:stCondLst>
                                  <p:iterate>
                                    <p:tmAbs val="0"/>
                                  </p:iterate>
                                  <p:childTnLst>
                                    <p:set>
                                      <p:cBhvr>
                                        <p:cTn id="75" fill="hold"/>
                                        <p:tgtEl>
                                          <p:spTgt spid="560"/>
                                        </p:tgtEl>
                                        <p:attrNameLst>
                                          <p:attrName>style.visibility</p:attrName>
                                        </p:attrNameLst>
                                      </p:cBhvr>
                                      <p:to>
                                        <p:strVal val="visible"/>
                                      </p:to>
                                    </p:set>
                                    <p:animEffect transition="in" filter="fade">
                                      <p:cBhvr>
                                        <p:cTn id="76" dur="500"/>
                                        <p:tgtEl>
                                          <p:spTgt spid="560"/>
                                        </p:tgtEl>
                                      </p:cBhvr>
                                    </p:animEffect>
                                  </p:childTnLst>
                                </p:cTn>
                              </p:par>
                            </p:childTnLst>
                          </p:cTn>
                        </p:par>
                        <p:par>
                          <p:cTn id="77" fill="hold">
                            <p:stCondLst>
                              <p:cond delay="8500"/>
                            </p:stCondLst>
                            <p:childTnLst>
                              <p:par>
                                <p:cTn id="78" presetID="10" presetClass="entr" presetSubtype="0" fill="hold" grpId="19" nodeType="afterEffect">
                                  <p:stCondLst>
                                    <p:cond delay="0"/>
                                  </p:stCondLst>
                                  <p:iterate>
                                    <p:tmAbs val="0"/>
                                  </p:iterate>
                                  <p:childTnLst>
                                    <p:set>
                                      <p:cBhvr>
                                        <p:cTn id="79" fill="hold"/>
                                        <p:tgtEl>
                                          <p:spTgt spid="574"/>
                                        </p:tgtEl>
                                        <p:attrNameLst>
                                          <p:attrName>style.visibility</p:attrName>
                                        </p:attrNameLst>
                                      </p:cBhvr>
                                      <p:to>
                                        <p:strVal val="visible"/>
                                      </p:to>
                                    </p:set>
                                    <p:animEffect transition="in" filter="fade">
                                      <p:cBhvr>
                                        <p:cTn id="80" dur="500"/>
                                        <p:tgtEl>
                                          <p:spTgt spid="574"/>
                                        </p:tgtEl>
                                      </p:cBhvr>
                                    </p:animEffect>
                                  </p:childTnLst>
                                </p:cTn>
                              </p:par>
                            </p:childTnLst>
                          </p:cTn>
                        </p:par>
                        <p:par>
                          <p:cTn id="81" fill="hold">
                            <p:stCondLst>
                              <p:cond delay="9000"/>
                            </p:stCondLst>
                            <p:childTnLst>
                              <p:par>
                                <p:cTn id="82" presetID="10" presetClass="entr" presetSubtype="0" fill="hold" grpId="20" nodeType="afterEffect">
                                  <p:stCondLst>
                                    <p:cond delay="0"/>
                                  </p:stCondLst>
                                  <p:iterate>
                                    <p:tmAbs val="0"/>
                                  </p:iterate>
                                  <p:childTnLst>
                                    <p:set>
                                      <p:cBhvr>
                                        <p:cTn id="83" fill="hold"/>
                                        <p:tgtEl>
                                          <p:spTgt spid="555"/>
                                        </p:tgtEl>
                                        <p:attrNameLst>
                                          <p:attrName>style.visibility</p:attrName>
                                        </p:attrNameLst>
                                      </p:cBhvr>
                                      <p:to>
                                        <p:strVal val="visible"/>
                                      </p:to>
                                    </p:set>
                                    <p:animEffect transition="in" filter="fade">
                                      <p:cBhvr>
                                        <p:cTn id="84" dur="500"/>
                                        <p:tgtEl>
                                          <p:spTgt spid="555"/>
                                        </p:tgtEl>
                                      </p:cBhvr>
                                    </p:animEffect>
                                  </p:childTnLst>
                                </p:cTn>
                              </p:par>
                            </p:childTnLst>
                          </p:cTn>
                        </p:par>
                        <p:par>
                          <p:cTn id="85" fill="hold">
                            <p:stCondLst>
                              <p:cond delay="9500"/>
                            </p:stCondLst>
                            <p:childTnLst>
                              <p:par>
                                <p:cTn id="86" presetID="10" presetClass="entr" presetSubtype="0" fill="hold" grpId="21" nodeType="afterEffect">
                                  <p:stCondLst>
                                    <p:cond delay="0"/>
                                  </p:stCondLst>
                                  <p:iterate>
                                    <p:tmAbs val="0"/>
                                  </p:iterate>
                                  <p:childTnLst>
                                    <p:set>
                                      <p:cBhvr>
                                        <p:cTn id="87" fill="hold"/>
                                        <p:tgtEl>
                                          <p:spTgt spid="575"/>
                                        </p:tgtEl>
                                        <p:attrNameLst>
                                          <p:attrName>style.visibility</p:attrName>
                                        </p:attrNameLst>
                                      </p:cBhvr>
                                      <p:to>
                                        <p:strVal val="visible"/>
                                      </p:to>
                                    </p:set>
                                    <p:animEffect transition="in" filter="fade">
                                      <p:cBhvr>
                                        <p:cTn id="88" dur="500"/>
                                        <p:tgtEl>
                                          <p:spTgt spid="575"/>
                                        </p:tgtEl>
                                      </p:cBhvr>
                                    </p:animEffect>
                                  </p:childTnLst>
                                </p:cTn>
                              </p:par>
                            </p:childTnLst>
                          </p:cTn>
                        </p:par>
                        <p:par>
                          <p:cTn id="89" fill="hold">
                            <p:stCondLst>
                              <p:cond delay="10000"/>
                            </p:stCondLst>
                            <p:childTnLst>
                              <p:par>
                                <p:cTn id="90" presetID="10" presetClass="entr" presetSubtype="0" fill="hold" grpId="22" nodeType="afterEffect">
                                  <p:stCondLst>
                                    <p:cond delay="0"/>
                                  </p:stCondLst>
                                  <p:iterate>
                                    <p:tmAbs val="0"/>
                                  </p:iterate>
                                  <p:childTnLst>
                                    <p:set>
                                      <p:cBhvr>
                                        <p:cTn id="91" fill="hold"/>
                                        <p:tgtEl>
                                          <p:spTgt spid="558"/>
                                        </p:tgtEl>
                                        <p:attrNameLst>
                                          <p:attrName>style.visibility</p:attrName>
                                        </p:attrNameLst>
                                      </p:cBhvr>
                                      <p:to>
                                        <p:strVal val="visible"/>
                                      </p:to>
                                    </p:set>
                                    <p:animEffect transition="in" filter="fade">
                                      <p:cBhvr>
                                        <p:cTn id="92" dur="500"/>
                                        <p:tgtEl>
                                          <p:spTgt spid="558"/>
                                        </p:tgtEl>
                                      </p:cBhvr>
                                    </p:animEffect>
                                  </p:childTnLst>
                                </p:cTn>
                              </p:par>
                            </p:childTnLst>
                          </p:cTn>
                        </p:par>
                        <p:par>
                          <p:cTn id="93" fill="hold">
                            <p:stCondLst>
                              <p:cond delay="10500"/>
                            </p:stCondLst>
                            <p:childTnLst>
                              <p:par>
                                <p:cTn id="94" presetID="10" presetClass="entr" presetSubtype="0" fill="hold" grpId="23" nodeType="afterEffect">
                                  <p:stCondLst>
                                    <p:cond delay="0"/>
                                  </p:stCondLst>
                                  <p:iterate>
                                    <p:tmAbs val="0"/>
                                  </p:iterate>
                                  <p:childTnLst>
                                    <p:set>
                                      <p:cBhvr>
                                        <p:cTn id="95" fill="hold"/>
                                        <p:tgtEl>
                                          <p:spTgt spid="569"/>
                                        </p:tgtEl>
                                        <p:attrNameLst>
                                          <p:attrName>style.visibility</p:attrName>
                                        </p:attrNameLst>
                                      </p:cBhvr>
                                      <p:to>
                                        <p:strVal val="visible"/>
                                      </p:to>
                                    </p:set>
                                    <p:animEffect transition="in" filter="fade">
                                      <p:cBhvr>
                                        <p:cTn id="96" dur="500"/>
                                        <p:tgtEl>
                                          <p:spTgt spid="569"/>
                                        </p:tgtEl>
                                      </p:cBhvr>
                                    </p:animEffect>
                                  </p:childTnLst>
                                </p:cTn>
                              </p:par>
                            </p:childTnLst>
                          </p:cTn>
                        </p:par>
                        <p:par>
                          <p:cTn id="97" fill="hold">
                            <p:stCondLst>
                              <p:cond delay="11000"/>
                            </p:stCondLst>
                            <p:childTnLst>
                              <p:par>
                                <p:cTn id="98" presetID="10" presetClass="entr" presetSubtype="0" fill="hold" grpId="24" nodeType="afterEffect">
                                  <p:stCondLst>
                                    <p:cond delay="0"/>
                                  </p:stCondLst>
                                  <p:iterate>
                                    <p:tmAbs val="0"/>
                                  </p:iterate>
                                  <p:childTnLst>
                                    <p:set>
                                      <p:cBhvr>
                                        <p:cTn id="99" fill="hold"/>
                                        <p:tgtEl>
                                          <p:spTgt spid="554"/>
                                        </p:tgtEl>
                                        <p:attrNameLst>
                                          <p:attrName>style.visibility</p:attrName>
                                        </p:attrNameLst>
                                      </p:cBhvr>
                                      <p:to>
                                        <p:strVal val="visible"/>
                                      </p:to>
                                    </p:set>
                                    <p:animEffect transition="in" filter="fade">
                                      <p:cBhvr>
                                        <p:cTn id="100" dur="500"/>
                                        <p:tgtEl>
                                          <p:spTgt spid="554"/>
                                        </p:tgtEl>
                                      </p:cBhvr>
                                    </p:animEffect>
                                  </p:childTnLst>
                                </p:cTn>
                              </p:par>
                            </p:childTnLst>
                          </p:cTn>
                        </p:par>
                        <p:par>
                          <p:cTn id="101" fill="hold">
                            <p:stCondLst>
                              <p:cond delay="11500"/>
                            </p:stCondLst>
                            <p:childTnLst>
                              <p:par>
                                <p:cTn id="102" presetID="10" presetClass="entr" presetSubtype="0" fill="hold" grpId="25" nodeType="afterEffect">
                                  <p:stCondLst>
                                    <p:cond delay="0"/>
                                  </p:stCondLst>
                                  <p:iterate>
                                    <p:tmAbs val="0"/>
                                  </p:iterate>
                                  <p:childTnLst>
                                    <p:set>
                                      <p:cBhvr>
                                        <p:cTn id="103" fill="hold"/>
                                        <p:tgtEl>
                                          <p:spTgt spid="570"/>
                                        </p:tgtEl>
                                        <p:attrNameLst>
                                          <p:attrName>style.visibility</p:attrName>
                                        </p:attrNameLst>
                                      </p:cBhvr>
                                      <p:to>
                                        <p:strVal val="visible"/>
                                      </p:to>
                                    </p:set>
                                    <p:animEffect transition="in" filter="fade">
                                      <p:cBhvr>
                                        <p:cTn id="104" dur="500"/>
                                        <p:tgtEl>
                                          <p:spTgt spid="570"/>
                                        </p:tgtEl>
                                      </p:cBhvr>
                                    </p:animEffect>
                                  </p:childTnLst>
                                </p:cTn>
                              </p:par>
                            </p:childTnLst>
                          </p:cTn>
                        </p:par>
                        <p:par>
                          <p:cTn id="105" fill="hold">
                            <p:stCondLst>
                              <p:cond delay="12000"/>
                            </p:stCondLst>
                            <p:childTnLst>
                              <p:par>
                                <p:cTn id="106" presetID="10" presetClass="entr" presetSubtype="0" fill="hold" grpId="26" nodeType="afterEffect">
                                  <p:stCondLst>
                                    <p:cond delay="0"/>
                                  </p:stCondLst>
                                  <p:iterate>
                                    <p:tmAbs val="0"/>
                                  </p:iterate>
                                  <p:childTnLst>
                                    <p:set>
                                      <p:cBhvr>
                                        <p:cTn id="107" fill="hold"/>
                                        <p:tgtEl>
                                          <p:spTgt spid="551"/>
                                        </p:tgtEl>
                                        <p:attrNameLst>
                                          <p:attrName>style.visibility</p:attrName>
                                        </p:attrNameLst>
                                      </p:cBhvr>
                                      <p:to>
                                        <p:strVal val="visible"/>
                                      </p:to>
                                    </p:set>
                                    <p:animEffect transition="in" filter="fade">
                                      <p:cBhvr>
                                        <p:cTn id="108" dur="500"/>
                                        <p:tgtEl>
                                          <p:spTgt spid="551"/>
                                        </p:tgtEl>
                                      </p:cBhvr>
                                    </p:animEffect>
                                  </p:childTnLst>
                                </p:cTn>
                              </p:par>
                            </p:childTnLst>
                          </p:cTn>
                        </p:par>
                        <p:par>
                          <p:cTn id="109" fill="hold">
                            <p:stCondLst>
                              <p:cond delay="12500"/>
                            </p:stCondLst>
                            <p:childTnLst>
                              <p:par>
                                <p:cTn id="110" presetID="10" presetClass="entr" presetSubtype="0" fill="hold" grpId="27" nodeType="afterEffect">
                                  <p:stCondLst>
                                    <p:cond delay="0"/>
                                  </p:stCondLst>
                                  <p:iterate>
                                    <p:tmAbs val="0"/>
                                  </p:iterate>
                                  <p:childTnLst>
                                    <p:set>
                                      <p:cBhvr>
                                        <p:cTn id="111" fill="hold"/>
                                        <p:tgtEl>
                                          <p:spTgt spid="571"/>
                                        </p:tgtEl>
                                        <p:attrNameLst>
                                          <p:attrName>style.visibility</p:attrName>
                                        </p:attrNameLst>
                                      </p:cBhvr>
                                      <p:to>
                                        <p:strVal val="visible"/>
                                      </p:to>
                                    </p:set>
                                    <p:animEffect transition="in" filter="fade">
                                      <p:cBhvr>
                                        <p:cTn id="112" dur="500"/>
                                        <p:tgtEl>
                                          <p:spTgt spid="571"/>
                                        </p:tgtEl>
                                      </p:cBhvr>
                                    </p:animEffect>
                                  </p:childTnLst>
                                </p:cTn>
                              </p:par>
                            </p:childTnLst>
                          </p:cTn>
                        </p:par>
                        <p:par>
                          <p:cTn id="113" fill="hold">
                            <p:stCondLst>
                              <p:cond delay="13000"/>
                            </p:stCondLst>
                            <p:childTnLst>
                              <p:par>
                                <p:cTn id="114" presetID="10" presetClass="entr" presetSubtype="0" fill="hold" grpId="28" nodeType="afterEffect">
                                  <p:stCondLst>
                                    <p:cond delay="0"/>
                                  </p:stCondLst>
                                  <p:iterate>
                                    <p:tmAbs val="0"/>
                                  </p:iterate>
                                  <p:childTnLst>
                                    <p:set>
                                      <p:cBhvr>
                                        <p:cTn id="115" fill="hold"/>
                                        <p:tgtEl>
                                          <p:spTgt spid="550"/>
                                        </p:tgtEl>
                                        <p:attrNameLst>
                                          <p:attrName>style.visibility</p:attrName>
                                        </p:attrNameLst>
                                      </p:cBhvr>
                                      <p:to>
                                        <p:strVal val="visible"/>
                                      </p:to>
                                    </p:set>
                                    <p:animEffect transition="in" filter="fade">
                                      <p:cBhvr>
                                        <p:cTn id="116" dur="500"/>
                                        <p:tgtEl>
                                          <p:spTgt spid="550"/>
                                        </p:tgtEl>
                                      </p:cBhvr>
                                    </p:animEffect>
                                  </p:childTnLst>
                                </p:cTn>
                              </p:par>
                            </p:childTnLst>
                          </p:cTn>
                        </p:par>
                        <p:par>
                          <p:cTn id="117" fill="hold">
                            <p:stCondLst>
                              <p:cond delay="13500"/>
                            </p:stCondLst>
                            <p:childTnLst>
                              <p:par>
                                <p:cTn id="118" presetID="10" presetClass="entr" presetSubtype="0" fill="hold" grpId="29" nodeType="afterEffect">
                                  <p:stCondLst>
                                    <p:cond delay="0"/>
                                  </p:stCondLst>
                                  <p:iterate>
                                    <p:tmAbs val="0"/>
                                  </p:iterate>
                                  <p:childTnLst>
                                    <p:set>
                                      <p:cBhvr>
                                        <p:cTn id="119" fill="hold"/>
                                        <p:tgtEl>
                                          <p:spTgt spid="576"/>
                                        </p:tgtEl>
                                        <p:attrNameLst>
                                          <p:attrName>style.visibility</p:attrName>
                                        </p:attrNameLst>
                                      </p:cBhvr>
                                      <p:to>
                                        <p:strVal val="visible"/>
                                      </p:to>
                                    </p:set>
                                    <p:animEffect transition="in" filter="fade">
                                      <p:cBhvr>
                                        <p:cTn id="120" dur="500"/>
                                        <p:tgtEl>
                                          <p:spTgt spid="576"/>
                                        </p:tgtEl>
                                      </p:cBhvr>
                                    </p:animEffect>
                                  </p:childTnLst>
                                </p:cTn>
                              </p:par>
                            </p:childTnLst>
                          </p:cTn>
                        </p:par>
                        <p:par>
                          <p:cTn id="121" fill="hold">
                            <p:stCondLst>
                              <p:cond delay="14000"/>
                            </p:stCondLst>
                            <p:childTnLst>
                              <p:par>
                                <p:cTn id="122" presetID="10" presetClass="entr" presetSubtype="0" fill="hold" grpId="30" nodeType="afterEffect">
                                  <p:stCondLst>
                                    <p:cond delay="0"/>
                                  </p:stCondLst>
                                  <p:iterate>
                                    <p:tmAbs val="0"/>
                                  </p:iterate>
                                  <p:childTnLst>
                                    <p:set>
                                      <p:cBhvr>
                                        <p:cTn id="123" fill="hold"/>
                                        <p:tgtEl>
                                          <p:spTgt spid="549"/>
                                        </p:tgtEl>
                                        <p:attrNameLst>
                                          <p:attrName>style.visibility</p:attrName>
                                        </p:attrNameLst>
                                      </p:cBhvr>
                                      <p:to>
                                        <p:strVal val="visible"/>
                                      </p:to>
                                    </p:set>
                                    <p:animEffect transition="in" filter="fade">
                                      <p:cBhvr>
                                        <p:cTn id="124" dur="500"/>
                                        <p:tgtEl>
                                          <p:spTgt spid="549"/>
                                        </p:tgtEl>
                                      </p:cBhvr>
                                    </p:animEffect>
                                  </p:childTnLst>
                                </p:cTn>
                              </p:par>
                            </p:childTnLst>
                          </p:cTn>
                        </p:par>
                        <p:par>
                          <p:cTn id="125" fill="hold">
                            <p:stCondLst>
                              <p:cond delay="14500"/>
                            </p:stCondLst>
                            <p:childTnLst>
                              <p:par>
                                <p:cTn id="126" presetID="10" presetClass="entr" presetSubtype="0" fill="hold" grpId="31" nodeType="afterEffect">
                                  <p:stCondLst>
                                    <p:cond delay="0"/>
                                  </p:stCondLst>
                                  <p:iterate>
                                    <p:tmAbs val="0"/>
                                  </p:iterate>
                                  <p:childTnLst>
                                    <p:set>
                                      <p:cBhvr>
                                        <p:cTn id="127" fill="hold"/>
                                        <p:tgtEl>
                                          <p:spTgt spid="577"/>
                                        </p:tgtEl>
                                        <p:attrNameLst>
                                          <p:attrName>style.visibility</p:attrName>
                                        </p:attrNameLst>
                                      </p:cBhvr>
                                      <p:to>
                                        <p:strVal val="visible"/>
                                      </p:to>
                                    </p:set>
                                    <p:animEffect transition="in" filter="fade">
                                      <p:cBhvr>
                                        <p:cTn id="128" dur="500"/>
                                        <p:tgtEl>
                                          <p:spTgt spid="577"/>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32" nodeType="clickEffect">
                                  <p:stCondLst>
                                    <p:cond delay="0"/>
                                  </p:stCondLst>
                                  <p:iterate>
                                    <p:tmAbs val="0"/>
                                  </p:iterate>
                                  <p:childTnLst>
                                    <p:set>
                                      <p:cBhvr>
                                        <p:cTn id="132" fill="hold"/>
                                        <p:tgtEl>
                                          <p:spTgt spid="631"/>
                                        </p:tgtEl>
                                        <p:attrNameLst>
                                          <p:attrName>style.visibility</p:attrName>
                                        </p:attrNameLst>
                                      </p:cBhvr>
                                      <p:to>
                                        <p:strVal val="visible"/>
                                      </p:to>
                                    </p:set>
                                    <p:animEffect transition="in" filter="fade">
                                      <p:cBhvr>
                                        <p:cTn id="133" dur="500"/>
                                        <p:tgtEl>
                                          <p:spTgt spid="631"/>
                                        </p:tgtEl>
                                      </p:cBhvr>
                                    </p:animEffect>
                                  </p:childTnLst>
                                </p:cTn>
                              </p:par>
                            </p:childTnLst>
                          </p:cTn>
                        </p:par>
                        <p:par>
                          <p:cTn id="134" fill="hold">
                            <p:stCondLst>
                              <p:cond delay="500"/>
                            </p:stCondLst>
                            <p:childTnLst>
                              <p:par>
                                <p:cTn id="135" presetID="10" presetClass="entr" presetSubtype="0" fill="hold" grpId="33" nodeType="afterEffect">
                                  <p:stCondLst>
                                    <p:cond delay="0"/>
                                  </p:stCondLst>
                                  <p:iterate>
                                    <p:tmAbs val="0"/>
                                  </p:iterate>
                                  <p:childTnLst>
                                    <p:set>
                                      <p:cBhvr>
                                        <p:cTn id="136" fill="hold"/>
                                        <p:tgtEl>
                                          <p:spTgt spid="609"/>
                                        </p:tgtEl>
                                        <p:attrNameLst>
                                          <p:attrName>style.visibility</p:attrName>
                                        </p:attrNameLst>
                                      </p:cBhvr>
                                      <p:to>
                                        <p:strVal val="visible"/>
                                      </p:to>
                                    </p:set>
                                    <p:animEffect transition="in" filter="fade">
                                      <p:cBhvr>
                                        <p:cTn id="137" dur="500"/>
                                        <p:tgtEl>
                                          <p:spTgt spid="609"/>
                                        </p:tgtEl>
                                      </p:cBhvr>
                                    </p:animEffect>
                                  </p:childTnLst>
                                </p:cTn>
                              </p:par>
                            </p:childTnLst>
                          </p:cTn>
                        </p:par>
                        <p:par>
                          <p:cTn id="138" fill="hold">
                            <p:stCondLst>
                              <p:cond delay="1000"/>
                            </p:stCondLst>
                            <p:childTnLst>
                              <p:par>
                                <p:cTn id="139" presetID="10" presetClass="entr" presetSubtype="0" fill="hold" grpId="34" nodeType="afterEffect">
                                  <p:stCondLst>
                                    <p:cond delay="0"/>
                                  </p:stCondLst>
                                  <p:iterate>
                                    <p:tmAbs val="0"/>
                                  </p:iterate>
                                  <p:childTnLst>
                                    <p:set>
                                      <p:cBhvr>
                                        <p:cTn id="140" fill="hold"/>
                                        <p:tgtEl>
                                          <p:spTgt spid="630"/>
                                        </p:tgtEl>
                                        <p:attrNameLst>
                                          <p:attrName>style.visibility</p:attrName>
                                        </p:attrNameLst>
                                      </p:cBhvr>
                                      <p:to>
                                        <p:strVal val="visible"/>
                                      </p:to>
                                    </p:set>
                                    <p:animEffect transition="in" filter="fade">
                                      <p:cBhvr>
                                        <p:cTn id="141" dur="500"/>
                                        <p:tgtEl>
                                          <p:spTgt spid="630"/>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35" nodeType="clickEffect">
                                  <p:stCondLst>
                                    <p:cond delay="0"/>
                                  </p:stCondLst>
                                  <p:iterate>
                                    <p:tmAbs val="0"/>
                                  </p:iterate>
                                  <p:childTnLst>
                                    <p:set>
                                      <p:cBhvr>
                                        <p:cTn id="145" fill="hold"/>
                                        <p:tgtEl>
                                          <p:spTgt spid="588"/>
                                        </p:tgtEl>
                                        <p:attrNameLst>
                                          <p:attrName>style.visibility</p:attrName>
                                        </p:attrNameLst>
                                      </p:cBhvr>
                                      <p:to>
                                        <p:strVal val="visible"/>
                                      </p:to>
                                    </p:set>
                                    <p:animEffect transition="in" filter="fade">
                                      <p:cBhvr>
                                        <p:cTn id="146" dur="500"/>
                                        <p:tgtEl>
                                          <p:spTgt spid="588"/>
                                        </p:tgtEl>
                                      </p:cBhvr>
                                    </p:animEffect>
                                  </p:childTnLst>
                                </p:cTn>
                              </p:par>
                            </p:childTnLst>
                          </p:cTn>
                        </p:par>
                        <p:par>
                          <p:cTn id="147" fill="hold">
                            <p:stCondLst>
                              <p:cond delay="500"/>
                            </p:stCondLst>
                            <p:childTnLst>
                              <p:par>
                                <p:cTn id="148" presetID="10" presetClass="entr" presetSubtype="0" fill="hold" grpId="36" nodeType="afterEffect">
                                  <p:stCondLst>
                                    <p:cond delay="0"/>
                                  </p:stCondLst>
                                  <p:iterate>
                                    <p:tmAbs val="0"/>
                                  </p:iterate>
                                  <p:childTnLst>
                                    <p:set>
                                      <p:cBhvr>
                                        <p:cTn id="149" fill="hold"/>
                                        <p:tgtEl>
                                          <p:spTgt spid="598"/>
                                        </p:tgtEl>
                                        <p:attrNameLst>
                                          <p:attrName>style.visibility</p:attrName>
                                        </p:attrNameLst>
                                      </p:cBhvr>
                                      <p:to>
                                        <p:strVal val="visible"/>
                                      </p:to>
                                    </p:set>
                                    <p:animEffect transition="in" filter="fade">
                                      <p:cBhvr>
                                        <p:cTn id="150" dur="500"/>
                                        <p:tgtEl>
                                          <p:spTgt spid="598"/>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37" nodeType="clickEffect">
                                  <p:stCondLst>
                                    <p:cond delay="0"/>
                                  </p:stCondLst>
                                  <p:iterate>
                                    <p:tmAbs val="0"/>
                                  </p:iterate>
                                  <p:childTnLst>
                                    <p:set>
                                      <p:cBhvr>
                                        <p:cTn id="154" fill="hold"/>
                                        <p:tgtEl>
                                          <p:spTgt spid="602"/>
                                        </p:tgtEl>
                                        <p:attrNameLst>
                                          <p:attrName>style.visibility</p:attrName>
                                        </p:attrNameLst>
                                      </p:cBhvr>
                                      <p:to>
                                        <p:strVal val="visible"/>
                                      </p:to>
                                    </p:set>
                                    <p:animEffect transition="in" filter="fade">
                                      <p:cBhvr>
                                        <p:cTn id="155" dur="500"/>
                                        <p:tgtEl>
                                          <p:spTgt spid="602"/>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38" nodeType="clickEffect">
                                  <p:stCondLst>
                                    <p:cond delay="0"/>
                                  </p:stCondLst>
                                  <p:iterate>
                                    <p:tmAbs val="0"/>
                                  </p:iterate>
                                  <p:childTnLst>
                                    <p:set>
                                      <p:cBhvr>
                                        <p:cTn id="159" fill="hold"/>
                                        <p:tgtEl>
                                          <p:spTgt spid="605"/>
                                        </p:tgtEl>
                                        <p:attrNameLst>
                                          <p:attrName>style.visibility</p:attrName>
                                        </p:attrNameLst>
                                      </p:cBhvr>
                                      <p:to>
                                        <p:strVal val="visible"/>
                                      </p:to>
                                    </p:set>
                                    <p:animEffect transition="in" filter="fade">
                                      <p:cBhvr>
                                        <p:cTn id="160" dur="500"/>
                                        <p:tgtEl>
                                          <p:spTgt spid="605"/>
                                        </p:tgtEl>
                                      </p:cBhvr>
                                    </p:animEffect>
                                  </p:child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grpId="39" nodeType="clickEffect">
                                  <p:stCondLst>
                                    <p:cond delay="0"/>
                                  </p:stCondLst>
                                  <p:iterate>
                                    <p:tmAbs val="0"/>
                                  </p:iterate>
                                  <p:childTnLst>
                                    <p:set>
                                      <p:cBhvr>
                                        <p:cTn id="164" fill="hold"/>
                                        <p:tgtEl>
                                          <p:spTgt spid="594"/>
                                        </p:tgtEl>
                                        <p:attrNameLst>
                                          <p:attrName>style.visibility</p:attrName>
                                        </p:attrNameLst>
                                      </p:cBhvr>
                                      <p:to>
                                        <p:strVal val="visible"/>
                                      </p:to>
                                    </p:set>
                                    <p:animEffect transition="in" filter="fade">
                                      <p:cBhvr>
                                        <p:cTn id="165" dur="500"/>
                                        <p:tgtEl>
                                          <p:spTgt spid="594"/>
                                        </p:tgtEl>
                                      </p:cBhvr>
                                    </p:animEffect>
                                  </p:child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grpId="40" nodeType="clickEffect">
                                  <p:stCondLst>
                                    <p:cond delay="0"/>
                                  </p:stCondLst>
                                  <p:iterate>
                                    <p:tmAbs val="0"/>
                                  </p:iterate>
                                  <p:childTnLst>
                                    <p:set>
                                      <p:cBhvr>
                                        <p:cTn id="169" fill="hold"/>
                                        <p:tgtEl>
                                          <p:spTgt spid="585"/>
                                        </p:tgtEl>
                                        <p:attrNameLst>
                                          <p:attrName>style.visibility</p:attrName>
                                        </p:attrNameLst>
                                      </p:cBhvr>
                                      <p:to>
                                        <p:strVal val="visible"/>
                                      </p:to>
                                    </p:set>
                                    <p:animEffect transition="in" filter="fade">
                                      <p:cBhvr>
                                        <p:cTn id="170" dur="500"/>
                                        <p:tgtEl>
                                          <p:spTgt spid="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 grpId="30" animBg="1" advAuto="0"/>
      <p:bldP spid="550" grpId="28" animBg="1" advAuto="0"/>
      <p:bldP spid="551" grpId="26" animBg="1" advAuto="0"/>
      <p:bldP spid="552" grpId="10" animBg="1" advAuto="0"/>
      <p:bldP spid="553" grpId="14" animBg="1" advAuto="0"/>
      <p:bldP spid="554" grpId="24" animBg="1" advAuto="0"/>
      <p:bldP spid="555" grpId="20" animBg="1" advAuto="0"/>
      <p:bldP spid="556" grpId="8" animBg="1" advAuto="0"/>
      <p:bldP spid="557" grpId="6" animBg="1" advAuto="0"/>
      <p:bldP spid="558" grpId="22" animBg="1" advAuto="0"/>
      <p:bldP spid="559" grpId="16" animBg="1" advAuto="0"/>
      <p:bldP spid="560" grpId="18" animBg="1" advAuto="0"/>
      <p:bldP spid="561" grpId="4" animBg="1" advAuto="0"/>
      <p:bldP spid="562" grpId="2" animBg="1" advAuto="0"/>
      <p:bldP spid="563" grpId="3" animBg="1" advAuto="0"/>
      <p:bldP spid="564" grpId="5" animBg="1" advAuto="0"/>
      <p:bldP spid="565" grpId="13" animBg="1" advAuto="0"/>
      <p:bldP spid="566" grpId="7" animBg="1" advAuto="0"/>
      <p:bldP spid="567" grpId="15" animBg="1" advAuto="0"/>
      <p:bldP spid="568" grpId="17" animBg="1" advAuto="0"/>
      <p:bldP spid="569" grpId="23" animBg="1" advAuto="0"/>
      <p:bldP spid="570" grpId="25" animBg="1" advAuto="0"/>
      <p:bldP spid="571" grpId="27" animBg="1" advAuto="0"/>
      <p:bldP spid="572" grpId="9" animBg="1" advAuto="0"/>
      <p:bldP spid="573" grpId="11" animBg="1" advAuto="0"/>
      <p:bldP spid="574" grpId="19" animBg="1" advAuto="0"/>
      <p:bldP spid="575" grpId="21" animBg="1" advAuto="0"/>
      <p:bldP spid="576" grpId="29" animBg="1" advAuto="0"/>
      <p:bldP spid="577" grpId="31" animBg="1" advAuto="0"/>
      <p:bldP spid="581" grpId="1" animBg="1" advAuto="0"/>
      <p:bldP spid="582" grpId="12" animBg="1" advAuto="0"/>
      <p:bldP spid="585" grpId="40" animBg="1" advAuto="0"/>
      <p:bldP spid="588" grpId="35" animBg="1" advAuto="0"/>
      <p:bldP spid="594" grpId="39" animBg="1" advAuto="0"/>
      <p:bldP spid="598" grpId="36" animBg="1" advAuto="0"/>
      <p:bldP spid="602" grpId="37" animBg="1" advAuto="0"/>
      <p:bldP spid="605" grpId="38" animBg="1" advAuto="0"/>
      <p:bldP spid="609" grpId="33" animBg="1" advAuto="0"/>
      <p:bldP spid="630" grpId="34" animBg="1" advAuto="0"/>
      <p:bldP spid="631" grpId="32"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638" name="Group 638"/>
          <p:cNvGrpSpPr/>
          <p:nvPr/>
        </p:nvGrpSpPr>
        <p:grpSpPr>
          <a:xfrm>
            <a:off x="381000" y="1419842"/>
            <a:ext cx="3810000" cy="3685605"/>
            <a:chOff x="0" y="0"/>
            <a:chExt cx="3810000" cy="3685604"/>
          </a:xfrm>
        </p:grpSpPr>
        <p:grpSp>
          <p:nvGrpSpPr>
            <p:cNvPr id="636" name="Group 636"/>
            <p:cNvGrpSpPr/>
            <p:nvPr/>
          </p:nvGrpSpPr>
          <p:grpSpPr>
            <a:xfrm>
              <a:off x="0" y="0"/>
              <a:ext cx="3810000" cy="3685605"/>
              <a:chOff x="0" y="0"/>
              <a:chExt cx="3810000" cy="3685604"/>
            </a:xfrm>
          </p:grpSpPr>
          <p:sp>
            <p:nvSpPr>
              <p:cNvPr id="634" name="Shape 634"/>
              <p:cNvSpPr/>
              <p:nvPr/>
            </p:nvSpPr>
            <p:spPr>
              <a:xfrm flipH="1">
                <a:off x="0" y="0"/>
                <a:ext cx="3810000" cy="3685605"/>
              </a:xfrm>
              <a:prstGeom prst="wedgeEllipseCallout">
                <a:avLst>
                  <a:gd name="adj1" fmla="val -51548"/>
                  <a:gd name="adj2" fmla="val 35628"/>
                </a:avLst>
              </a:prstGeom>
              <a:solidFill>
                <a:srgbClr val="FFFFFF">
                  <a:alpha val="20000"/>
                </a:srgbClr>
              </a:solidFill>
              <a:ln w="3175" cap="flat">
                <a:solidFill>
                  <a:srgbClr val="FFFFFF"/>
                </a:solidFill>
                <a:prstDash val="dash"/>
                <a:bevel/>
              </a:ln>
              <a:effectLst/>
            </p:spPr>
            <p:txBody>
              <a:bodyPr wrap="square" lIns="0" tIns="0" rIns="0" bIns="0" numCol="1" anchor="ctr">
                <a:noAutofit/>
              </a:bodyPr>
              <a:lstStyle/>
              <a:p>
                <a:pPr lvl="0" algn="ctr" defTabSz="912519">
                  <a:defRPr>
                    <a:solidFill>
                      <a:srgbClr val="FFFFFF"/>
                    </a:solidFill>
                  </a:defRPr>
                </a:pPr>
                <a:endParaRPr/>
              </a:p>
            </p:txBody>
          </p:sp>
          <p:sp>
            <p:nvSpPr>
              <p:cNvPr id="635" name="Shape 635"/>
              <p:cNvSpPr/>
              <p:nvPr/>
            </p:nvSpPr>
            <p:spPr>
              <a:xfrm flipH="1">
                <a:off x="228600" y="228600"/>
                <a:ext cx="3352800" cy="3228405"/>
              </a:xfrm>
              <a:prstGeom prst="wedgeEllipseCallout">
                <a:avLst>
                  <a:gd name="adj1" fmla="val -51548"/>
                  <a:gd name="adj2" fmla="val 35628"/>
                </a:avLst>
              </a:prstGeom>
              <a:gradFill flip="none" rotWithShape="1">
                <a:gsLst>
                  <a:gs pos="0">
                    <a:srgbClr val="949494"/>
                  </a:gs>
                  <a:gs pos="50000">
                    <a:srgbClr val="D5D5D5"/>
                  </a:gs>
                  <a:gs pos="100000">
                    <a:srgbClr val="FFFFFF"/>
                  </a:gs>
                </a:gsLst>
                <a:lin ang="5400000" scaled="0"/>
              </a:gradFill>
              <a:ln w="12700" cap="flat">
                <a:noFill/>
                <a:miter lim="400000"/>
              </a:ln>
              <a:effectLst>
                <a:outerShdw blurRad="63500" dist="33020" dir="3180000" rotWithShape="0">
                  <a:srgbClr val="000000">
                    <a:alpha val="30000"/>
                  </a:srgbClr>
                </a:outerShdw>
              </a:effectLst>
            </p:spPr>
            <p:txBody>
              <a:bodyPr wrap="square" lIns="0" tIns="0" rIns="0" bIns="0" numCol="1" anchor="ctr">
                <a:noAutofit/>
              </a:bodyPr>
              <a:lstStyle/>
              <a:p>
                <a:pPr lvl="0" algn="ctr" defTabSz="912519">
                  <a:defRPr>
                    <a:solidFill>
                      <a:srgbClr val="FFFFFF"/>
                    </a:solidFill>
                  </a:defRPr>
                </a:pPr>
                <a:endParaRPr/>
              </a:p>
            </p:txBody>
          </p:sp>
        </p:grpSp>
        <p:sp>
          <p:nvSpPr>
            <p:cNvPr id="637" name="Shape 637"/>
            <p:cNvSpPr/>
            <p:nvPr/>
          </p:nvSpPr>
          <p:spPr>
            <a:xfrm>
              <a:off x="457199" y="1233808"/>
              <a:ext cx="2903222" cy="12846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0" algn="ctr" defTabSz="912519"/>
              <a:r>
                <a:rPr>
                  <a:solidFill>
                    <a:srgbClr val="404040"/>
                  </a:solidFill>
                  <a:latin typeface="Arial"/>
                  <a:ea typeface="Arial"/>
                  <a:cs typeface="Arial"/>
                  <a:sym typeface="Arial"/>
                </a:rPr>
                <a:t>Steps/Evolution of MA</a:t>
              </a:r>
            </a:p>
            <a:p>
              <a:pPr lvl="0" algn="ctr" defTabSz="912519"/>
              <a:r>
                <a:rPr sz="3200" cap="all">
                  <a:solidFill>
                    <a:srgbClr val="404040"/>
                  </a:solidFill>
                  <a:latin typeface="Arial Bold"/>
                  <a:ea typeface="Arial Bold"/>
                  <a:cs typeface="Arial Bold"/>
                  <a:sym typeface="Arial Bold"/>
                </a:rPr>
                <a:t>Shopping Annuity™</a:t>
              </a:r>
            </a:p>
          </p:txBody>
        </p:sp>
      </p:grpSp>
    </p:spTree>
  </p:cSld>
  <p:clrMapOvr>
    <a:masterClrMapping/>
  </p:clrMapOvr>
  <p:transition xmlns:p14="http://schemas.microsoft.com/office/powerpoint/2010/main" spd="slow">
    <p:dissolv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642" name="Group 642"/>
          <p:cNvGrpSpPr/>
          <p:nvPr/>
        </p:nvGrpSpPr>
        <p:grpSpPr>
          <a:xfrm>
            <a:off x="8720" y="-93979"/>
            <a:ext cx="9139091" cy="6951982"/>
            <a:chOff x="0" y="0"/>
            <a:chExt cx="9139090" cy="6951980"/>
          </a:xfrm>
        </p:grpSpPr>
        <p:sp>
          <p:nvSpPr>
            <p:cNvPr id="640" name="Shape 640"/>
            <p:cNvSpPr/>
            <p:nvPr/>
          </p:nvSpPr>
          <p:spPr>
            <a:xfrm flipH="1">
              <a:off x="0" y="-1"/>
              <a:ext cx="7450371" cy="69519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404040"/>
            </a:solidFill>
            <a:ln w="12700" cap="flat">
              <a:noFill/>
              <a:miter lim="400000"/>
            </a:ln>
            <a:effectLst/>
          </p:spPr>
          <p:txBody>
            <a:bodyPr wrap="square" lIns="0" tIns="0" rIns="0" bIns="0" numCol="1" anchor="ctr">
              <a:noAutofit/>
            </a:bodyPr>
            <a:lstStyle/>
            <a:p>
              <a:pPr lvl="0" algn="ctr" defTabSz="912519">
                <a:defRPr>
                  <a:solidFill>
                    <a:srgbClr val="FFFFFF"/>
                  </a:solidFill>
                </a:defRPr>
              </a:pPr>
              <a:endParaRPr/>
            </a:p>
          </p:txBody>
        </p:sp>
        <p:sp>
          <p:nvSpPr>
            <p:cNvPr id="641" name="Shape 641"/>
            <p:cNvSpPr/>
            <p:nvPr/>
          </p:nvSpPr>
          <p:spPr>
            <a:xfrm>
              <a:off x="7450371" y="93980"/>
              <a:ext cx="1688720" cy="6858001"/>
            </a:xfrm>
            <a:prstGeom prst="rect">
              <a:avLst/>
            </a:prstGeom>
            <a:solidFill>
              <a:srgbClr val="404040"/>
            </a:solidFill>
            <a:ln w="12700" cap="flat">
              <a:noFill/>
              <a:miter lim="400000"/>
            </a:ln>
            <a:effectLst/>
          </p:spPr>
          <p:txBody>
            <a:bodyPr wrap="square" lIns="0" tIns="0" rIns="0" bIns="0" numCol="1" anchor="ctr">
              <a:noAutofit/>
            </a:bodyPr>
            <a:lstStyle/>
            <a:p>
              <a:pPr lvl="0" algn="ctr" defTabSz="912519">
                <a:defRPr>
                  <a:solidFill>
                    <a:srgbClr val="FFFFFF"/>
                  </a:solidFill>
                </a:defRPr>
              </a:pPr>
              <a:endParaRPr/>
            </a:p>
          </p:txBody>
        </p:sp>
      </p:grpSp>
      <p:grpSp>
        <p:nvGrpSpPr>
          <p:cNvPr id="665" name="Group 665"/>
          <p:cNvGrpSpPr/>
          <p:nvPr/>
        </p:nvGrpSpPr>
        <p:grpSpPr>
          <a:xfrm>
            <a:off x="-280856" y="-259044"/>
            <a:ext cx="9601201" cy="7200901"/>
            <a:chOff x="0" y="0"/>
            <a:chExt cx="9601200" cy="7200900"/>
          </a:xfrm>
        </p:grpSpPr>
        <p:grpSp>
          <p:nvGrpSpPr>
            <p:cNvPr id="645" name="Group 645"/>
            <p:cNvGrpSpPr/>
            <p:nvPr/>
          </p:nvGrpSpPr>
          <p:grpSpPr>
            <a:xfrm>
              <a:off x="6910254" y="1028135"/>
              <a:ext cx="2518407" cy="908794"/>
              <a:chOff x="0" y="0"/>
              <a:chExt cx="2518406" cy="908792"/>
            </a:xfrm>
          </p:grpSpPr>
          <p:sp>
            <p:nvSpPr>
              <p:cNvPr id="643" name="Shape 643"/>
              <p:cNvSpPr/>
              <p:nvPr/>
            </p:nvSpPr>
            <p:spPr>
              <a:xfrm flipH="1">
                <a:off x="0" y="0"/>
                <a:ext cx="2518407" cy="908793"/>
              </a:xfrm>
              <a:prstGeom prst="rect">
                <a:avLst/>
              </a:prstGeom>
              <a:gradFill flip="none" rotWithShape="1">
                <a:gsLst>
                  <a:gs pos="0">
                    <a:srgbClr val="252525"/>
                  </a:gs>
                  <a:gs pos="50000">
                    <a:srgbClr val="353535"/>
                  </a:gs>
                  <a:gs pos="100000">
                    <a:srgbClr val="404040"/>
                  </a:gs>
                </a:gsLst>
                <a:lin ang="0" scaled="0"/>
              </a:gradFill>
              <a:ln w="12700" cap="flat">
                <a:noFill/>
                <a:miter lim="400000"/>
              </a:ln>
              <a:effectLst/>
            </p:spPr>
            <p:txBody>
              <a:bodyPr wrap="square" lIns="0" tIns="0" rIns="0" bIns="0" numCol="1" anchor="ctr">
                <a:noAutofit/>
              </a:bodyPr>
              <a:lstStyle/>
              <a:p>
                <a:pPr lvl="0" defTabSz="912519">
                  <a:defRPr>
                    <a:solidFill>
                      <a:srgbClr val="FFFFFF"/>
                    </a:solidFill>
                  </a:defRPr>
                </a:pPr>
                <a:endParaRPr/>
              </a:p>
            </p:txBody>
          </p:sp>
          <p:sp>
            <p:nvSpPr>
              <p:cNvPr id="644" name="Shape 644"/>
              <p:cNvSpPr/>
              <p:nvPr/>
            </p:nvSpPr>
            <p:spPr>
              <a:xfrm>
                <a:off x="0" y="192776"/>
                <a:ext cx="2518407" cy="523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indent="342196" defTabSz="912519"/>
                <a:r>
                  <a:rPr sz="1500">
                    <a:solidFill>
                      <a:srgbClr val="FFFFFF"/>
                    </a:solidFill>
                  </a:rPr>
                  <a:t>Duplicate First 5 Steps </a:t>
                </a:r>
                <a:endParaRPr>
                  <a:solidFill>
                    <a:srgbClr val="FFFFFF"/>
                  </a:solidFill>
                </a:endParaRPr>
              </a:p>
              <a:p>
                <a:pPr lvl="0" indent="342196" defTabSz="912519"/>
                <a:r>
                  <a:rPr sz="1500">
                    <a:solidFill>
                      <a:srgbClr val="FFFFFF"/>
                    </a:solidFill>
                  </a:rPr>
                  <a:t>with Business Partners</a:t>
                </a:r>
              </a:p>
            </p:txBody>
          </p:sp>
        </p:grpSp>
        <p:grpSp>
          <p:nvGrpSpPr>
            <p:cNvPr id="648" name="Group 648"/>
            <p:cNvGrpSpPr/>
            <p:nvPr/>
          </p:nvGrpSpPr>
          <p:grpSpPr>
            <a:xfrm>
              <a:off x="5995855" y="1936929"/>
              <a:ext cx="3429000" cy="815773"/>
              <a:chOff x="0" y="0"/>
              <a:chExt cx="3428999" cy="815772"/>
            </a:xfrm>
          </p:grpSpPr>
          <p:sp>
            <p:nvSpPr>
              <p:cNvPr id="646" name="Shape 646"/>
              <p:cNvSpPr/>
              <p:nvPr/>
            </p:nvSpPr>
            <p:spPr>
              <a:xfrm flipH="1">
                <a:off x="0" y="0"/>
                <a:ext cx="3429000" cy="815773"/>
              </a:xfrm>
              <a:prstGeom prst="rect">
                <a:avLst/>
              </a:prstGeom>
              <a:gradFill flip="none" rotWithShape="1">
                <a:gsLst>
                  <a:gs pos="0">
                    <a:srgbClr val="00416F"/>
                  </a:gs>
                  <a:gs pos="50000">
                    <a:srgbClr val="005EA1"/>
                  </a:gs>
                  <a:gs pos="100000">
                    <a:srgbClr val="0070C0"/>
                  </a:gs>
                </a:gsLst>
                <a:lin ang="0" scaled="0"/>
              </a:gradFill>
              <a:ln w="12700" cap="flat">
                <a:noFill/>
                <a:miter lim="400000"/>
              </a:ln>
              <a:effectLst/>
            </p:spPr>
            <p:txBody>
              <a:bodyPr wrap="square" lIns="0" tIns="0" rIns="0" bIns="0" numCol="1" anchor="ctr">
                <a:noAutofit/>
              </a:bodyPr>
              <a:lstStyle/>
              <a:p>
                <a:pPr lvl="0" defTabSz="912519">
                  <a:defRPr>
                    <a:solidFill>
                      <a:srgbClr val="FFFFFF"/>
                    </a:solidFill>
                  </a:defRPr>
                </a:pPr>
                <a:endParaRPr/>
              </a:p>
            </p:txBody>
          </p:sp>
          <p:sp>
            <p:nvSpPr>
              <p:cNvPr id="647" name="Shape 647"/>
              <p:cNvSpPr/>
              <p:nvPr/>
            </p:nvSpPr>
            <p:spPr>
              <a:xfrm>
                <a:off x="0" y="146266"/>
                <a:ext cx="3429000" cy="523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indent="456273" defTabSz="912519">
                  <a:defRPr sz="1500">
                    <a:solidFill>
                      <a:srgbClr val="FFFFFF"/>
                    </a:solidFill>
                  </a:defRPr>
                </a:lvl1pPr>
              </a:lstStyle>
              <a:p>
                <a:pPr lvl="0">
                  <a:defRPr sz="1800">
                    <a:solidFill>
                      <a:srgbClr val="000000"/>
                    </a:solidFill>
                  </a:defRPr>
                </a:pPr>
                <a:r>
                  <a:rPr sz="1500">
                    <a:solidFill>
                      <a:srgbClr val="FFFFFF"/>
                    </a:solidFill>
                  </a:rPr>
                  <a:t>Duplicate First 5 Steps with Customers</a:t>
                </a:r>
              </a:p>
            </p:txBody>
          </p:sp>
        </p:grpSp>
        <p:grpSp>
          <p:nvGrpSpPr>
            <p:cNvPr id="651" name="Group 651"/>
            <p:cNvGrpSpPr/>
            <p:nvPr/>
          </p:nvGrpSpPr>
          <p:grpSpPr>
            <a:xfrm>
              <a:off x="5081455" y="2752702"/>
              <a:ext cx="4347208" cy="935341"/>
              <a:chOff x="0" y="0"/>
              <a:chExt cx="4347207" cy="935340"/>
            </a:xfrm>
          </p:grpSpPr>
          <p:sp>
            <p:nvSpPr>
              <p:cNvPr id="649" name="Shape 649"/>
              <p:cNvSpPr/>
              <p:nvPr/>
            </p:nvSpPr>
            <p:spPr>
              <a:xfrm flipH="1">
                <a:off x="0" y="0"/>
                <a:ext cx="4347208" cy="935341"/>
              </a:xfrm>
              <a:prstGeom prst="rect">
                <a:avLst/>
              </a:prstGeom>
              <a:gradFill flip="none" rotWithShape="1">
                <a:gsLst>
                  <a:gs pos="0">
                    <a:srgbClr val="252525"/>
                  </a:gs>
                  <a:gs pos="50000">
                    <a:srgbClr val="353535"/>
                  </a:gs>
                  <a:gs pos="100000">
                    <a:srgbClr val="404040"/>
                  </a:gs>
                </a:gsLst>
                <a:lin ang="0" scaled="0"/>
              </a:gradFill>
              <a:ln w="12700" cap="flat">
                <a:noFill/>
                <a:miter lim="400000"/>
              </a:ln>
              <a:effectLst/>
            </p:spPr>
            <p:txBody>
              <a:bodyPr wrap="square" lIns="0" tIns="0" rIns="0" bIns="0" numCol="1" anchor="ctr">
                <a:noAutofit/>
              </a:bodyPr>
              <a:lstStyle/>
              <a:p>
                <a:pPr lvl="0" defTabSz="912519">
                  <a:defRPr>
                    <a:solidFill>
                      <a:srgbClr val="FFFFFF"/>
                    </a:solidFill>
                  </a:defRPr>
                </a:pPr>
                <a:endParaRPr/>
              </a:p>
            </p:txBody>
          </p:sp>
          <p:sp>
            <p:nvSpPr>
              <p:cNvPr id="650" name="Shape 650"/>
              <p:cNvSpPr/>
              <p:nvPr/>
            </p:nvSpPr>
            <p:spPr>
              <a:xfrm>
                <a:off x="0" y="314000"/>
                <a:ext cx="4347208" cy="307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indent="570330" defTabSz="912519">
                  <a:defRPr sz="1500">
                    <a:solidFill>
                      <a:srgbClr val="FFFFFF"/>
                    </a:solidFill>
                  </a:defRPr>
                </a:lvl1pPr>
              </a:lstStyle>
              <a:p>
                <a:pPr lvl="0">
                  <a:defRPr sz="1800">
                    <a:solidFill>
                      <a:srgbClr val="000000"/>
                    </a:solidFill>
                  </a:defRPr>
                </a:pPr>
                <a:r>
                  <a:rPr sz="1500">
                    <a:solidFill>
                      <a:srgbClr val="FFFFFF"/>
                    </a:solidFill>
                  </a:rPr>
                  <a:t>Install Shop Buddy on all PCs</a:t>
                </a:r>
              </a:p>
            </p:txBody>
          </p:sp>
        </p:grpSp>
        <p:grpSp>
          <p:nvGrpSpPr>
            <p:cNvPr id="654" name="Group 654"/>
            <p:cNvGrpSpPr/>
            <p:nvPr/>
          </p:nvGrpSpPr>
          <p:grpSpPr>
            <a:xfrm>
              <a:off x="4167056" y="3688042"/>
              <a:ext cx="5261606" cy="825283"/>
              <a:chOff x="0" y="0"/>
              <a:chExt cx="5261605" cy="825281"/>
            </a:xfrm>
          </p:grpSpPr>
          <p:sp>
            <p:nvSpPr>
              <p:cNvPr id="652" name="Shape 652"/>
              <p:cNvSpPr/>
              <p:nvPr/>
            </p:nvSpPr>
            <p:spPr>
              <a:xfrm flipH="1">
                <a:off x="0" y="0"/>
                <a:ext cx="5261606" cy="825282"/>
              </a:xfrm>
              <a:prstGeom prst="rect">
                <a:avLst/>
              </a:prstGeom>
              <a:gradFill flip="none" rotWithShape="1">
                <a:gsLst>
                  <a:gs pos="0">
                    <a:srgbClr val="00416F"/>
                  </a:gs>
                  <a:gs pos="50000">
                    <a:srgbClr val="005EA1"/>
                  </a:gs>
                  <a:gs pos="100000">
                    <a:srgbClr val="0070C0"/>
                  </a:gs>
                </a:gsLst>
                <a:lin ang="0" scaled="0"/>
              </a:gradFill>
              <a:ln w="12700" cap="flat">
                <a:noFill/>
                <a:miter lim="400000"/>
              </a:ln>
              <a:effectLst/>
            </p:spPr>
            <p:txBody>
              <a:bodyPr wrap="square" lIns="0" tIns="0" rIns="0" bIns="0" numCol="1" anchor="ctr">
                <a:noAutofit/>
              </a:bodyPr>
              <a:lstStyle/>
              <a:p>
                <a:pPr lvl="0" defTabSz="912519">
                  <a:defRPr sz="1500">
                    <a:solidFill>
                      <a:srgbClr val="FFFFFF"/>
                    </a:solidFill>
                  </a:defRPr>
                </a:pPr>
                <a:endParaRPr/>
              </a:p>
            </p:txBody>
          </p:sp>
          <p:sp>
            <p:nvSpPr>
              <p:cNvPr id="653" name="Shape 653"/>
              <p:cNvSpPr/>
              <p:nvPr/>
            </p:nvSpPr>
            <p:spPr>
              <a:xfrm>
                <a:off x="0" y="258970"/>
                <a:ext cx="5261606" cy="307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indent="342196" defTabSz="912519">
                  <a:defRPr sz="1500">
                    <a:solidFill>
                      <a:srgbClr val="FFFFFF"/>
                    </a:solidFill>
                  </a:defRPr>
                </a:lvl1pPr>
              </a:lstStyle>
              <a:p>
                <a:pPr lvl="0">
                  <a:defRPr sz="1800">
                    <a:solidFill>
                      <a:srgbClr val="000000"/>
                    </a:solidFill>
                  </a:defRPr>
                </a:pPr>
                <a:r>
                  <a:rPr sz="1500">
                    <a:solidFill>
                      <a:srgbClr val="FFFFFF"/>
                    </a:solidFill>
                  </a:rPr>
                  <a:t>Create Transfer Buying/Autoship</a:t>
                </a:r>
              </a:p>
            </p:txBody>
          </p:sp>
        </p:grpSp>
        <p:grpSp>
          <p:nvGrpSpPr>
            <p:cNvPr id="657" name="Group 657"/>
            <p:cNvGrpSpPr/>
            <p:nvPr/>
          </p:nvGrpSpPr>
          <p:grpSpPr>
            <a:xfrm>
              <a:off x="3405056" y="4513325"/>
              <a:ext cx="6019799" cy="851119"/>
              <a:chOff x="0" y="0"/>
              <a:chExt cx="6019798" cy="851118"/>
            </a:xfrm>
          </p:grpSpPr>
          <p:sp>
            <p:nvSpPr>
              <p:cNvPr id="655" name="Shape 655"/>
              <p:cNvSpPr/>
              <p:nvPr/>
            </p:nvSpPr>
            <p:spPr>
              <a:xfrm flipH="1">
                <a:off x="0" y="0"/>
                <a:ext cx="6019799" cy="851119"/>
              </a:xfrm>
              <a:prstGeom prst="rect">
                <a:avLst/>
              </a:prstGeom>
              <a:gradFill flip="none" rotWithShape="1">
                <a:gsLst>
                  <a:gs pos="0">
                    <a:srgbClr val="252525"/>
                  </a:gs>
                  <a:gs pos="50000">
                    <a:srgbClr val="353535"/>
                  </a:gs>
                  <a:gs pos="100000">
                    <a:srgbClr val="404040"/>
                  </a:gs>
                </a:gsLst>
                <a:lin ang="0" scaled="0"/>
              </a:gradFill>
              <a:ln w="12700" cap="flat">
                <a:noFill/>
                <a:miter lim="400000"/>
              </a:ln>
              <a:effectLst/>
            </p:spPr>
            <p:txBody>
              <a:bodyPr wrap="square" lIns="0" tIns="0" rIns="0" bIns="0" numCol="1" anchor="ctr">
                <a:noAutofit/>
              </a:bodyPr>
              <a:lstStyle/>
              <a:p>
                <a:pPr lvl="0" defTabSz="912519">
                  <a:defRPr>
                    <a:solidFill>
                      <a:srgbClr val="FFFFFF"/>
                    </a:solidFill>
                  </a:defRPr>
                </a:pPr>
                <a:endParaRPr/>
              </a:p>
            </p:txBody>
          </p:sp>
          <p:sp>
            <p:nvSpPr>
              <p:cNvPr id="656" name="Shape 656"/>
              <p:cNvSpPr/>
              <p:nvPr/>
            </p:nvSpPr>
            <p:spPr>
              <a:xfrm>
                <a:off x="0" y="271889"/>
                <a:ext cx="6019799" cy="307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indent="399226" defTabSz="912519">
                  <a:defRPr sz="1500">
                    <a:solidFill>
                      <a:srgbClr val="FFFFFF"/>
                    </a:solidFill>
                  </a:defRPr>
                </a:lvl1pPr>
              </a:lstStyle>
              <a:p>
                <a:pPr lvl="0">
                  <a:defRPr sz="1800">
                    <a:solidFill>
                      <a:srgbClr val="000000"/>
                    </a:solidFill>
                  </a:defRPr>
                </a:pPr>
                <a:r>
                  <a:rPr sz="1500">
                    <a:solidFill>
                      <a:srgbClr val="FFFFFF"/>
                    </a:solidFill>
                  </a:rPr>
                  <a:t>Create My List</a:t>
                </a:r>
              </a:p>
            </p:txBody>
          </p:sp>
        </p:grpSp>
        <p:grpSp>
          <p:nvGrpSpPr>
            <p:cNvPr id="660" name="Group 660"/>
            <p:cNvGrpSpPr/>
            <p:nvPr/>
          </p:nvGrpSpPr>
          <p:grpSpPr>
            <a:xfrm>
              <a:off x="2414455" y="5364443"/>
              <a:ext cx="7010397" cy="838201"/>
              <a:chOff x="0" y="0"/>
              <a:chExt cx="7010396" cy="838200"/>
            </a:xfrm>
          </p:grpSpPr>
          <p:sp>
            <p:nvSpPr>
              <p:cNvPr id="658" name="Shape 658"/>
              <p:cNvSpPr/>
              <p:nvPr/>
            </p:nvSpPr>
            <p:spPr>
              <a:xfrm flipH="1">
                <a:off x="0" y="0"/>
                <a:ext cx="7010397" cy="838200"/>
              </a:xfrm>
              <a:prstGeom prst="rect">
                <a:avLst/>
              </a:prstGeom>
              <a:gradFill flip="none" rotWithShape="1">
                <a:gsLst>
                  <a:gs pos="0">
                    <a:srgbClr val="00416F"/>
                  </a:gs>
                  <a:gs pos="50000">
                    <a:srgbClr val="005EA1"/>
                  </a:gs>
                  <a:gs pos="100000">
                    <a:srgbClr val="0070C0"/>
                  </a:gs>
                </a:gsLst>
                <a:lin ang="0" scaled="0"/>
              </a:gradFill>
              <a:ln w="12700" cap="flat">
                <a:noFill/>
                <a:miter lim="400000"/>
              </a:ln>
              <a:effectLst/>
            </p:spPr>
            <p:txBody>
              <a:bodyPr wrap="square" lIns="0" tIns="0" rIns="0" bIns="0" numCol="1" anchor="ctr">
                <a:noAutofit/>
              </a:bodyPr>
              <a:lstStyle/>
              <a:p>
                <a:pPr lvl="0" defTabSz="912519">
                  <a:defRPr>
                    <a:solidFill>
                      <a:srgbClr val="FFFFFF"/>
                    </a:solidFill>
                  </a:defRPr>
                </a:pPr>
                <a:endParaRPr/>
              </a:p>
            </p:txBody>
          </p:sp>
          <p:sp>
            <p:nvSpPr>
              <p:cNvPr id="659" name="Shape 659"/>
              <p:cNvSpPr/>
              <p:nvPr/>
            </p:nvSpPr>
            <p:spPr>
              <a:xfrm>
                <a:off x="0" y="265429"/>
                <a:ext cx="7010397" cy="307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indent="456273" defTabSz="912519">
                  <a:defRPr sz="1500">
                    <a:solidFill>
                      <a:srgbClr val="FFFFFF"/>
                    </a:solidFill>
                  </a:defRPr>
                </a:lvl1pPr>
              </a:lstStyle>
              <a:p>
                <a:pPr lvl="0">
                  <a:defRPr sz="1800">
                    <a:solidFill>
                      <a:srgbClr val="000000"/>
                    </a:solidFill>
                  </a:defRPr>
                </a:pPr>
                <a:r>
                  <a:rPr sz="1500">
                    <a:solidFill>
                      <a:srgbClr val="FFFFFF"/>
                    </a:solidFill>
                  </a:rPr>
                  <a:t>Substitute ma Branded Products</a:t>
                </a:r>
              </a:p>
            </p:txBody>
          </p:sp>
        </p:grpSp>
        <p:grpSp>
          <p:nvGrpSpPr>
            <p:cNvPr id="663" name="Group 663"/>
            <p:cNvGrpSpPr/>
            <p:nvPr/>
          </p:nvGrpSpPr>
          <p:grpSpPr>
            <a:xfrm>
              <a:off x="1652456" y="6202643"/>
              <a:ext cx="7776205" cy="914401"/>
              <a:chOff x="0" y="0"/>
              <a:chExt cx="7776204" cy="914400"/>
            </a:xfrm>
          </p:grpSpPr>
          <p:sp>
            <p:nvSpPr>
              <p:cNvPr id="661" name="Shape 661"/>
              <p:cNvSpPr/>
              <p:nvPr/>
            </p:nvSpPr>
            <p:spPr>
              <a:xfrm flipH="1">
                <a:off x="0" y="0"/>
                <a:ext cx="7776205" cy="914400"/>
              </a:xfrm>
              <a:prstGeom prst="rect">
                <a:avLst/>
              </a:prstGeom>
              <a:gradFill flip="none" rotWithShape="1">
                <a:gsLst>
                  <a:gs pos="0">
                    <a:srgbClr val="252525"/>
                  </a:gs>
                  <a:gs pos="50000">
                    <a:srgbClr val="353535"/>
                  </a:gs>
                  <a:gs pos="100000">
                    <a:srgbClr val="404040"/>
                  </a:gs>
                </a:gsLst>
                <a:lin ang="0" scaled="0"/>
              </a:gradFill>
              <a:ln w="12700" cap="flat">
                <a:noFill/>
                <a:miter lim="400000"/>
              </a:ln>
              <a:effectLst/>
            </p:spPr>
            <p:txBody>
              <a:bodyPr wrap="square" lIns="0" tIns="0" rIns="0" bIns="0" numCol="1" anchor="ctr">
                <a:noAutofit/>
              </a:bodyPr>
              <a:lstStyle/>
              <a:p>
                <a:pPr lvl="0" defTabSz="912519">
                  <a:defRPr>
                    <a:solidFill>
                      <a:srgbClr val="FFFFFF"/>
                    </a:solidFill>
                  </a:defRPr>
                </a:pPr>
                <a:endParaRPr/>
              </a:p>
            </p:txBody>
          </p:sp>
          <p:sp>
            <p:nvSpPr>
              <p:cNvPr id="662" name="Shape 662"/>
              <p:cNvSpPr/>
              <p:nvPr/>
            </p:nvSpPr>
            <p:spPr>
              <a:xfrm>
                <a:off x="0" y="303530"/>
                <a:ext cx="7776205" cy="307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indent="228124" defTabSz="912519">
                  <a:defRPr sz="1500">
                    <a:solidFill>
                      <a:srgbClr val="FFFFFF"/>
                    </a:solidFill>
                  </a:defRPr>
                </a:lvl1pPr>
              </a:lstStyle>
              <a:p>
                <a:pPr lvl="0">
                  <a:defRPr sz="1800">
                    <a:solidFill>
                      <a:srgbClr val="000000"/>
                    </a:solidFill>
                  </a:defRPr>
                </a:pPr>
                <a:r>
                  <a:rPr sz="1500">
                    <a:solidFill>
                      <a:srgbClr val="FFFFFF"/>
                    </a:solidFill>
                  </a:rPr>
                  <a:t>Perform Household Assessment</a:t>
                </a:r>
              </a:p>
            </p:txBody>
          </p:sp>
        </p:grpSp>
        <p:pic>
          <p:nvPicPr>
            <p:cNvPr id="664" name="image130.png" descr="Stairs.png"/>
            <p:cNvPicPr/>
            <p:nvPr/>
          </p:nvPicPr>
          <p:blipFill>
            <a:blip r:embed="rId3">
              <a:extLst/>
            </a:blip>
            <a:stretch>
              <a:fillRect/>
            </a:stretch>
          </p:blipFill>
          <p:spPr>
            <a:xfrm>
              <a:off x="0" y="0"/>
              <a:ext cx="9601200" cy="7200900"/>
            </a:xfrm>
            <a:prstGeom prst="rect">
              <a:avLst/>
            </a:prstGeom>
            <a:ln w="12700" cap="flat">
              <a:noFill/>
              <a:miter lim="400000"/>
            </a:ln>
            <a:effectLst>
              <a:outerShdw blurRad="330200" dist="50800" dir="5400000" rotWithShape="0">
                <a:srgbClr val="000000">
                  <a:alpha val="43000"/>
                </a:srgbClr>
              </a:outerShdw>
            </a:effectLst>
          </p:spPr>
        </p:pic>
      </p:grpSp>
      <p:pic>
        <p:nvPicPr>
          <p:cNvPr id="666" name="image131.png"/>
          <p:cNvPicPr/>
          <p:nvPr/>
        </p:nvPicPr>
        <p:blipFill>
          <a:blip r:embed="rId4">
            <a:extLst/>
          </a:blip>
          <a:stretch>
            <a:fillRect/>
          </a:stretch>
        </p:blipFill>
        <p:spPr>
          <a:xfrm>
            <a:off x="8771" y="4936051"/>
            <a:ext cx="1210482" cy="1818385"/>
          </a:xfrm>
          <a:prstGeom prst="rect">
            <a:avLst/>
          </a:prstGeom>
          <a:ln w="12700">
            <a:miter lim="400000"/>
          </a:ln>
        </p:spPr>
      </p:pic>
      <p:pic>
        <p:nvPicPr>
          <p:cNvPr id="667" name="image132.png"/>
          <p:cNvPicPr/>
          <p:nvPr/>
        </p:nvPicPr>
        <p:blipFill>
          <a:blip r:embed="rId5">
            <a:extLst/>
          </a:blip>
          <a:stretch>
            <a:fillRect/>
          </a:stretch>
        </p:blipFill>
        <p:spPr>
          <a:xfrm>
            <a:off x="1480479" y="3659621"/>
            <a:ext cx="1783983" cy="1189322"/>
          </a:xfrm>
          <a:prstGeom prst="rect">
            <a:avLst/>
          </a:prstGeom>
          <a:ln w="12700">
            <a:miter lim="400000"/>
          </a:ln>
        </p:spPr>
      </p:pic>
      <p:pic>
        <p:nvPicPr>
          <p:cNvPr id="668" name="image133.png"/>
          <p:cNvPicPr/>
          <p:nvPr/>
        </p:nvPicPr>
        <p:blipFill>
          <a:blip r:embed="rId6">
            <a:extLst/>
          </a:blip>
          <a:stretch>
            <a:fillRect/>
          </a:stretch>
        </p:blipFill>
        <p:spPr>
          <a:xfrm>
            <a:off x="2584275" y="2290044"/>
            <a:ext cx="1301979" cy="1955832"/>
          </a:xfrm>
          <a:prstGeom prst="rect">
            <a:avLst/>
          </a:prstGeom>
          <a:ln w="12700">
            <a:miter lim="400000"/>
          </a:ln>
        </p:spPr>
      </p:pic>
      <p:pic>
        <p:nvPicPr>
          <p:cNvPr id="669" name="image134.png"/>
          <p:cNvPicPr/>
          <p:nvPr/>
        </p:nvPicPr>
        <p:blipFill>
          <a:blip r:embed="rId7">
            <a:extLst/>
          </a:blip>
          <a:stretch>
            <a:fillRect/>
          </a:stretch>
        </p:blipFill>
        <p:spPr>
          <a:xfrm>
            <a:off x="4154439" y="1176879"/>
            <a:ext cx="1683375" cy="1122249"/>
          </a:xfrm>
          <a:prstGeom prst="rect">
            <a:avLst/>
          </a:prstGeom>
          <a:ln w="12700">
            <a:miter lim="400000"/>
          </a:ln>
        </p:spPr>
      </p:pic>
      <p:pic>
        <p:nvPicPr>
          <p:cNvPr id="670" name="image131.png"/>
          <p:cNvPicPr/>
          <p:nvPr/>
        </p:nvPicPr>
        <p:blipFill>
          <a:blip r:embed="rId4">
            <a:extLst/>
          </a:blip>
          <a:stretch>
            <a:fillRect/>
          </a:stretch>
        </p:blipFill>
        <p:spPr>
          <a:xfrm>
            <a:off x="5267052" y="-139700"/>
            <a:ext cx="1209951" cy="1817586"/>
          </a:xfrm>
          <a:prstGeom prst="rect">
            <a:avLst/>
          </a:prstGeom>
          <a:ln w="12700">
            <a:miter lim="400000"/>
          </a:ln>
        </p:spPr>
      </p:pic>
      <p:pic>
        <p:nvPicPr>
          <p:cNvPr id="671" name="image135.png"/>
          <p:cNvPicPr/>
          <p:nvPr/>
        </p:nvPicPr>
        <p:blipFill>
          <a:blip r:embed="rId8">
            <a:extLst/>
          </a:blip>
          <a:stretch>
            <a:fillRect/>
          </a:stretch>
        </p:blipFill>
        <p:spPr>
          <a:xfrm>
            <a:off x="911895" y="4147208"/>
            <a:ext cx="1317741" cy="1671277"/>
          </a:xfrm>
          <a:prstGeom prst="rect">
            <a:avLst/>
          </a:prstGeom>
          <a:ln w="12700">
            <a:miter lim="400000"/>
          </a:ln>
        </p:spPr>
      </p:pic>
      <p:pic>
        <p:nvPicPr>
          <p:cNvPr id="672" name="image136.png"/>
          <p:cNvPicPr/>
          <p:nvPr/>
        </p:nvPicPr>
        <p:blipFill>
          <a:blip r:embed="rId9">
            <a:extLst/>
          </a:blip>
          <a:stretch>
            <a:fillRect/>
          </a:stretch>
        </p:blipFill>
        <p:spPr>
          <a:xfrm>
            <a:off x="3509766" y="1719409"/>
            <a:ext cx="1220931" cy="1548499"/>
          </a:xfrm>
          <a:prstGeom prst="rect">
            <a:avLst/>
          </a:prstGeom>
          <a:ln w="12700">
            <a:miter lim="400000"/>
          </a:ln>
        </p:spPr>
      </p:pic>
      <p:sp>
        <p:nvSpPr>
          <p:cNvPr id="673" name="Shape 673"/>
          <p:cNvSpPr/>
          <p:nvPr/>
        </p:nvSpPr>
        <p:spPr>
          <a:xfrm>
            <a:off x="287984" y="268812"/>
            <a:ext cx="3497046" cy="1424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defTabSz="456880"/>
            <a:r>
              <a:rPr>
                <a:solidFill>
                  <a:srgbClr val="FFFFFF"/>
                </a:solidFill>
              </a:rPr>
              <a:t>Simple steps starting with</a:t>
            </a:r>
          </a:p>
          <a:p>
            <a:pPr lvl="0" defTabSz="456880"/>
            <a:r>
              <a:rPr>
                <a:solidFill>
                  <a:srgbClr val="FFFFFF"/>
                </a:solidFill>
              </a:rPr>
              <a:t>The Assessment identifying</a:t>
            </a:r>
          </a:p>
          <a:p>
            <a:pPr lvl="0" defTabSz="456880"/>
            <a:r>
              <a:rPr>
                <a:solidFill>
                  <a:srgbClr val="FFFFFF"/>
                </a:solidFill>
              </a:rPr>
              <a:t>where your money is spent and redirecting it through Shop.com and </a:t>
            </a:r>
            <a:r>
              <a:rPr u="sng">
                <a:solidFill>
                  <a:srgbClr val="0000FF"/>
                </a:solidFill>
                <a:uFill>
                  <a:solidFill>
                    <a:srgbClr val="0000FF"/>
                  </a:solidFill>
                </a:uFill>
                <a:hlinkClick r:id="rId10"/>
              </a:rPr>
              <a:t>unfranchise.com</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iterate>
                                    <p:tmAbs val="0"/>
                                  </p:iterate>
                                  <p:childTnLst>
                                    <p:set>
                                      <p:cBhvr>
                                        <p:cTn id="6" fill="hold"/>
                                        <p:tgtEl>
                                          <p:spTgt spid="666"/>
                                        </p:tgtEl>
                                        <p:attrNameLst>
                                          <p:attrName>style.visibility</p:attrName>
                                        </p:attrNameLst>
                                      </p:cBhvr>
                                      <p:to>
                                        <p:strVal val="visible"/>
                                      </p:to>
                                    </p:set>
                                    <p:animEffect transition="in" filter="fade">
                                      <p:cBhvr>
                                        <p:cTn id="7" dur="500"/>
                                        <p:tgtEl>
                                          <p:spTgt spid="666"/>
                                        </p:tgtEl>
                                      </p:cBhvr>
                                    </p:animEffect>
                                  </p:childTnLst>
                                </p:cTn>
                              </p:par>
                            </p:childTnLst>
                          </p:cTn>
                        </p:par>
                        <p:par>
                          <p:cTn id="8" fill="hold">
                            <p:stCondLst>
                              <p:cond delay="500"/>
                            </p:stCondLst>
                            <p:childTnLst>
                              <p:par>
                                <p:cTn id="9" presetID="10" presetClass="entr" presetSubtype="0" fill="hold" grpId="2" nodeType="afterEffect">
                                  <p:stCondLst>
                                    <p:cond delay="0"/>
                                  </p:stCondLst>
                                  <p:iterate>
                                    <p:tmAbs val="0"/>
                                  </p:iterate>
                                  <p:childTnLst>
                                    <p:set>
                                      <p:cBhvr>
                                        <p:cTn id="10" fill="hold"/>
                                        <p:tgtEl>
                                          <p:spTgt spid="671"/>
                                        </p:tgtEl>
                                        <p:attrNameLst>
                                          <p:attrName>style.visibility</p:attrName>
                                        </p:attrNameLst>
                                      </p:cBhvr>
                                      <p:to>
                                        <p:strVal val="visible"/>
                                      </p:to>
                                    </p:set>
                                    <p:animEffect transition="in" filter="fade">
                                      <p:cBhvr>
                                        <p:cTn id="11" dur="500"/>
                                        <p:tgtEl>
                                          <p:spTgt spid="671"/>
                                        </p:tgtEl>
                                      </p:cBhvr>
                                    </p:animEffect>
                                  </p:childTnLst>
                                </p:cTn>
                              </p:par>
                            </p:childTnLst>
                          </p:cTn>
                        </p:par>
                        <p:par>
                          <p:cTn id="12" fill="hold">
                            <p:stCondLst>
                              <p:cond delay="1000"/>
                            </p:stCondLst>
                            <p:childTnLst>
                              <p:par>
                                <p:cTn id="13" presetID="10" presetClass="entr" presetSubtype="0" fill="hold" grpId="3" nodeType="afterEffect">
                                  <p:stCondLst>
                                    <p:cond delay="0"/>
                                  </p:stCondLst>
                                  <p:iterate>
                                    <p:tmAbs val="0"/>
                                  </p:iterate>
                                  <p:childTnLst>
                                    <p:set>
                                      <p:cBhvr>
                                        <p:cTn id="14" fill="hold"/>
                                        <p:tgtEl>
                                          <p:spTgt spid="667"/>
                                        </p:tgtEl>
                                        <p:attrNameLst>
                                          <p:attrName>style.visibility</p:attrName>
                                        </p:attrNameLst>
                                      </p:cBhvr>
                                      <p:to>
                                        <p:strVal val="visible"/>
                                      </p:to>
                                    </p:set>
                                    <p:animEffect transition="in" filter="fade">
                                      <p:cBhvr>
                                        <p:cTn id="15" dur="500"/>
                                        <p:tgtEl>
                                          <p:spTgt spid="667"/>
                                        </p:tgtEl>
                                      </p:cBhvr>
                                    </p:animEffect>
                                  </p:childTnLst>
                                </p:cTn>
                              </p:par>
                            </p:childTnLst>
                          </p:cTn>
                        </p:par>
                        <p:par>
                          <p:cTn id="16" fill="hold">
                            <p:stCondLst>
                              <p:cond delay="1500"/>
                            </p:stCondLst>
                            <p:childTnLst>
                              <p:par>
                                <p:cTn id="17" presetID="10" presetClass="entr" presetSubtype="0" fill="hold" grpId="4" nodeType="afterEffect">
                                  <p:stCondLst>
                                    <p:cond delay="0"/>
                                  </p:stCondLst>
                                  <p:iterate>
                                    <p:tmAbs val="0"/>
                                  </p:iterate>
                                  <p:childTnLst>
                                    <p:set>
                                      <p:cBhvr>
                                        <p:cTn id="18" fill="hold"/>
                                        <p:tgtEl>
                                          <p:spTgt spid="668"/>
                                        </p:tgtEl>
                                        <p:attrNameLst>
                                          <p:attrName>style.visibility</p:attrName>
                                        </p:attrNameLst>
                                      </p:cBhvr>
                                      <p:to>
                                        <p:strVal val="visible"/>
                                      </p:to>
                                    </p:set>
                                    <p:animEffect transition="in" filter="fade">
                                      <p:cBhvr>
                                        <p:cTn id="19" dur="500"/>
                                        <p:tgtEl>
                                          <p:spTgt spid="668"/>
                                        </p:tgtEl>
                                      </p:cBhvr>
                                    </p:animEffect>
                                  </p:childTnLst>
                                </p:cTn>
                              </p:par>
                            </p:childTnLst>
                          </p:cTn>
                        </p:par>
                        <p:par>
                          <p:cTn id="20" fill="hold">
                            <p:stCondLst>
                              <p:cond delay="2000"/>
                            </p:stCondLst>
                            <p:childTnLst>
                              <p:par>
                                <p:cTn id="21" presetID="10" presetClass="entr" presetSubtype="0" fill="hold" grpId="5" nodeType="afterEffect">
                                  <p:stCondLst>
                                    <p:cond delay="0"/>
                                  </p:stCondLst>
                                  <p:iterate>
                                    <p:tmAbs val="0"/>
                                  </p:iterate>
                                  <p:childTnLst>
                                    <p:set>
                                      <p:cBhvr>
                                        <p:cTn id="22" fill="hold"/>
                                        <p:tgtEl>
                                          <p:spTgt spid="672"/>
                                        </p:tgtEl>
                                        <p:attrNameLst>
                                          <p:attrName>style.visibility</p:attrName>
                                        </p:attrNameLst>
                                      </p:cBhvr>
                                      <p:to>
                                        <p:strVal val="visible"/>
                                      </p:to>
                                    </p:set>
                                    <p:animEffect transition="in" filter="fade">
                                      <p:cBhvr>
                                        <p:cTn id="23" dur="500"/>
                                        <p:tgtEl>
                                          <p:spTgt spid="672"/>
                                        </p:tgtEl>
                                      </p:cBhvr>
                                    </p:animEffect>
                                  </p:childTnLst>
                                </p:cTn>
                              </p:par>
                            </p:childTnLst>
                          </p:cTn>
                        </p:par>
                        <p:par>
                          <p:cTn id="24" fill="hold">
                            <p:stCondLst>
                              <p:cond delay="2500"/>
                            </p:stCondLst>
                            <p:childTnLst>
                              <p:par>
                                <p:cTn id="25" presetID="10" presetClass="entr" presetSubtype="0" fill="hold" grpId="6" nodeType="afterEffect">
                                  <p:stCondLst>
                                    <p:cond delay="0"/>
                                  </p:stCondLst>
                                  <p:iterate>
                                    <p:tmAbs val="0"/>
                                  </p:iterate>
                                  <p:childTnLst>
                                    <p:set>
                                      <p:cBhvr>
                                        <p:cTn id="26" fill="hold"/>
                                        <p:tgtEl>
                                          <p:spTgt spid="669"/>
                                        </p:tgtEl>
                                        <p:attrNameLst>
                                          <p:attrName>style.visibility</p:attrName>
                                        </p:attrNameLst>
                                      </p:cBhvr>
                                      <p:to>
                                        <p:strVal val="visible"/>
                                      </p:to>
                                    </p:set>
                                    <p:animEffect transition="in" filter="fade">
                                      <p:cBhvr>
                                        <p:cTn id="27" dur="500"/>
                                        <p:tgtEl>
                                          <p:spTgt spid="669"/>
                                        </p:tgtEl>
                                      </p:cBhvr>
                                    </p:animEffect>
                                  </p:childTnLst>
                                </p:cTn>
                              </p:par>
                            </p:childTnLst>
                          </p:cTn>
                        </p:par>
                        <p:par>
                          <p:cTn id="28" fill="hold">
                            <p:stCondLst>
                              <p:cond delay="3000"/>
                            </p:stCondLst>
                            <p:childTnLst>
                              <p:par>
                                <p:cTn id="29" presetID="10" presetClass="entr" presetSubtype="0" fill="hold" grpId="7" nodeType="afterEffect">
                                  <p:stCondLst>
                                    <p:cond delay="0"/>
                                  </p:stCondLst>
                                  <p:iterate>
                                    <p:tmAbs val="0"/>
                                  </p:iterate>
                                  <p:childTnLst>
                                    <p:set>
                                      <p:cBhvr>
                                        <p:cTn id="30" fill="hold"/>
                                        <p:tgtEl>
                                          <p:spTgt spid="670"/>
                                        </p:tgtEl>
                                        <p:attrNameLst>
                                          <p:attrName>style.visibility</p:attrName>
                                        </p:attrNameLst>
                                      </p:cBhvr>
                                      <p:to>
                                        <p:strVal val="visible"/>
                                      </p:to>
                                    </p:set>
                                    <p:animEffect transition="in" filter="fade">
                                      <p:cBhvr>
                                        <p:cTn id="31" dur="500"/>
                                        <p:tgtEl>
                                          <p:spTgt spid="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 grpId="1" animBg="1" advAuto="0"/>
      <p:bldP spid="667" grpId="3" animBg="1" advAuto="0"/>
      <p:bldP spid="668" grpId="4" animBg="1" advAuto="0"/>
      <p:bldP spid="669" grpId="6" animBg="1" advAuto="0"/>
      <p:bldP spid="670" grpId="7" animBg="1" advAuto="0"/>
      <p:bldP spid="671" grpId="2" animBg="1" advAuto="0"/>
      <p:bldP spid="672" grpId="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pic>
        <p:nvPicPr>
          <p:cNvPr id="675" name="image137.jpg"/>
          <p:cNvPicPr/>
          <p:nvPr/>
        </p:nvPicPr>
        <p:blipFill>
          <a:blip r:embed="rId2">
            <a:extLst/>
          </a:blip>
          <a:srcRect l="11289" r="11675"/>
          <a:stretch>
            <a:fillRect/>
          </a:stretch>
        </p:blipFill>
        <p:spPr>
          <a:xfrm>
            <a:off x="1" y="0"/>
            <a:ext cx="5017772" cy="6858000"/>
          </a:xfrm>
          <a:prstGeom prst="rect">
            <a:avLst/>
          </a:prstGeom>
          <a:ln w="12700">
            <a:miter lim="400000"/>
          </a:ln>
          <a:effectLst>
            <a:outerShdw blurRad="50800" dist="38100" rotWithShape="0">
              <a:srgbClr val="000000">
                <a:alpha val="40000"/>
              </a:srgbClr>
            </a:outerShdw>
          </a:effectLst>
        </p:spPr>
      </p:pic>
      <p:sp>
        <p:nvSpPr>
          <p:cNvPr id="676" name="Shape 676"/>
          <p:cNvSpPr/>
          <p:nvPr/>
        </p:nvSpPr>
        <p:spPr>
          <a:xfrm>
            <a:off x="5257800" y="1676409"/>
            <a:ext cx="3276600" cy="342803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912519">
              <a:defRPr sz="3900">
                <a:solidFill>
                  <a:srgbClr val="FFFFFF"/>
                </a:solidFill>
                <a:latin typeface="Arial Bold"/>
                <a:ea typeface="Arial Bold"/>
                <a:cs typeface="Arial Bold"/>
                <a:sym typeface="Arial Bold"/>
              </a:defRPr>
            </a:lvl1pPr>
          </a:lstStyle>
          <a:p>
            <a:pPr lvl="0">
              <a:defRPr sz="1800">
                <a:solidFill>
                  <a:srgbClr val="000000"/>
                </a:solidFill>
              </a:defRPr>
            </a:pPr>
            <a:r>
              <a:rPr sz="3900">
                <a:solidFill>
                  <a:srgbClr val="FFFFFF"/>
                </a:solidFill>
              </a:rPr>
              <a:t>YOU CAN NOT STOP AN IDEA WHOSE TIME HAS COME</a:t>
            </a:r>
          </a:p>
        </p:txBody>
      </p:sp>
    </p:spTree>
  </p:cSld>
  <p:clrMapOvr>
    <a:masterClrMapping/>
  </p:clrMapOvr>
  <p:transition xmlns:p14="http://schemas.microsoft.com/office/powerpoint/2010/main" spd="slow">
    <p:dissolv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pic>
        <p:nvPicPr>
          <p:cNvPr id="678" name="image137.jpg"/>
          <p:cNvPicPr/>
          <p:nvPr/>
        </p:nvPicPr>
        <p:blipFill>
          <a:blip r:embed="rId2">
            <a:extLst/>
          </a:blip>
          <a:srcRect l="11289" r="11675"/>
          <a:stretch>
            <a:fillRect/>
          </a:stretch>
        </p:blipFill>
        <p:spPr>
          <a:xfrm>
            <a:off x="1" y="0"/>
            <a:ext cx="5017772" cy="6858000"/>
          </a:xfrm>
          <a:prstGeom prst="rect">
            <a:avLst/>
          </a:prstGeom>
          <a:ln w="12700">
            <a:miter lim="400000"/>
          </a:ln>
          <a:effectLst>
            <a:outerShdw blurRad="50800" dist="38100" rotWithShape="0">
              <a:srgbClr val="000000">
                <a:alpha val="40000"/>
              </a:srgbClr>
            </a:outerShdw>
          </a:effectLst>
        </p:spPr>
      </p:pic>
      <p:sp>
        <p:nvSpPr>
          <p:cNvPr id="679" name="Shape 679"/>
          <p:cNvSpPr/>
          <p:nvPr/>
        </p:nvSpPr>
        <p:spPr>
          <a:xfrm>
            <a:off x="5410200" y="1066836"/>
            <a:ext cx="3429000" cy="471008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2519">
              <a:lnSpc>
                <a:spcPct val="150000"/>
              </a:lnSpc>
              <a:defRPr>
                <a:solidFill>
                  <a:srgbClr val="FFFFFF"/>
                </a:solidFill>
                <a:latin typeface="Arial"/>
                <a:ea typeface="Arial"/>
                <a:cs typeface="Arial"/>
                <a:sym typeface="Arial"/>
              </a:defRPr>
            </a:lvl1pPr>
          </a:lstStyle>
          <a:p>
            <a:pPr lvl="0">
              <a:defRPr>
                <a:solidFill>
                  <a:srgbClr val="000000"/>
                </a:solidFill>
              </a:defRPr>
            </a:pPr>
            <a:r>
              <a:rPr>
                <a:solidFill>
                  <a:srgbClr val="FFFFFF"/>
                </a:solidFill>
              </a:rPr>
              <a:t>It works better than any investment. Regardless of the performance of markets and the amount of discretionary you have or don’t have to invest; everyone shops and has to spend to live.  Simply change your shopping habits. Buy the same products and brands for less money through Shop.com and change to Market America brands if you love them. </a:t>
            </a:r>
          </a:p>
        </p:txBody>
      </p:sp>
    </p:spTree>
  </p:cSld>
  <p:clrMapOvr>
    <a:masterClrMapping/>
  </p:clrMapOvr>
  <p:transition xmlns:p14="http://schemas.microsoft.com/office/powerpoint/2010/main" spd="med">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p:cNvSpPr>
          <p:nvPr>
            <p:ph type="title"/>
          </p:nvPr>
        </p:nvSpPr>
        <p:spPr>
          <a:xfrm>
            <a:off x="4225506" y="2140467"/>
            <a:ext cx="4608072" cy="2577066"/>
          </a:xfrm>
          <a:prstGeom prst="rect">
            <a:avLst/>
          </a:prstGeom>
        </p:spPr>
        <p:txBody>
          <a:bodyPr/>
          <a:lstStyle/>
          <a:p>
            <a:pPr lvl="0" defTabSz="233008">
              <a:defRPr sz="1800"/>
            </a:pPr>
            <a:r>
              <a:rPr sz="1989"/>
              <a:t>Shopping Annuity Paradigm Shift</a:t>
            </a:r>
            <a:br>
              <a:rPr sz="1989"/>
            </a:br>
            <a:r>
              <a:rPr sz="1224" i="1"/>
              <a:t>You can not stop an idea whose time has come! </a:t>
            </a:r>
            <a:br>
              <a:rPr sz="1224" i="1"/>
            </a:br>
            <a:r>
              <a:rPr sz="1989"/>
              <a:t>+</a:t>
            </a:r>
            <a:br>
              <a:rPr sz="1989"/>
            </a:br>
            <a:r>
              <a:rPr sz="1989"/>
              <a:t>SA Bonus Pool Incentive</a:t>
            </a:r>
            <a:br>
              <a:rPr sz="1989"/>
            </a:br>
            <a:r>
              <a:rPr sz="1989"/>
              <a:t>Promotion</a:t>
            </a:r>
            <a:br>
              <a:rPr sz="1989"/>
            </a:br>
            <a:r>
              <a:rPr sz="1989"/>
              <a:t/>
            </a:r>
            <a:br>
              <a:rPr sz="1989"/>
            </a:br>
            <a:r>
              <a:rPr sz="1836"/>
              <a:t>The Future of Market America + Taiwan Unfranchise</a:t>
            </a:r>
            <a:br>
              <a:rPr sz="1836"/>
            </a:br>
            <a:endParaRPr sz="1836"/>
          </a:p>
        </p:txBody>
      </p:sp>
      <p:pic>
        <p:nvPicPr>
          <p:cNvPr id="290" name="image6.png"/>
          <p:cNvPicPr/>
          <p:nvPr/>
        </p:nvPicPr>
        <p:blipFill>
          <a:blip r:embed="rId2">
            <a:extLst/>
          </a:blip>
          <a:stretch>
            <a:fillRect/>
          </a:stretch>
        </p:blipFill>
        <p:spPr>
          <a:xfrm>
            <a:off x="-90718" y="70875"/>
            <a:ext cx="4316225" cy="6631198"/>
          </a:xfrm>
          <a:prstGeom prst="rect">
            <a:avLst/>
          </a:prstGeom>
          <a:ln w="12700">
            <a:miter lim="400000"/>
          </a:ln>
        </p:spPr>
      </p:pic>
    </p:spTree>
  </p:cSld>
  <p:clrMapOvr>
    <a:masterClrMapping/>
  </p:clrMapOvr>
  <p:transition xmlns:p14="http://schemas.microsoft.com/office/powerpoint/2010/mai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pic>
        <p:nvPicPr>
          <p:cNvPr id="681" name="image137.jpg"/>
          <p:cNvPicPr/>
          <p:nvPr/>
        </p:nvPicPr>
        <p:blipFill>
          <a:blip r:embed="rId2">
            <a:extLst/>
          </a:blip>
          <a:srcRect l="11289" r="11675"/>
          <a:stretch>
            <a:fillRect/>
          </a:stretch>
        </p:blipFill>
        <p:spPr>
          <a:xfrm>
            <a:off x="1" y="0"/>
            <a:ext cx="5017772" cy="6858000"/>
          </a:xfrm>
          <a:prstGeom prst="rect">
            <a:avLst/>
          </a:prstGeom>
          <a:ln w="12700">
            <a:miter lim="400000"/>
          </a:ln>
          <a:effectLst>
            <a:outerShdw blurRad="50800" dist="38100" rotWithShape="0">
              <a:srgbClr val="000000">
                <a:alpha val="40000"/>
              </a:srgbClr>
            </a:outerShdw>
          </a:effectLst>
        </p:spPr>
      </p:pic>
      <p:sp>
        <p:nvSpPr>
          <p:cNvPr id="682" name="Shape 682"/>
          <p:cNvSpPr/>
          <p:nvPr/>
        </p:nvSpPr>
        <p:spPr>
          <a:xfrm>
            <a:off x="5486449" y="2003517"/>
            <a:ext cx="3124201" cy="272852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defTabSz="912519">
              <a:lnSpc>
                <a:spcPct val="150000"/>
              </a:lnSpc>
            </a:pPr>
            <a:r>
              <a:rPr>
                <a:solidFill>
                  <a:srgbClr val="FFFFFF"/>
                </a:solidFill>
                <a:latin typeface="Arial"/>
                <a:ea typeface="Arial"/>
                <a:cs typeface="Arial"/>
                <a:sym typeface="Arial"/>
              </a:rPr>
              <a:t>The  choice is yours. Make the decision to convert your spending into earning.</a:t>
            </a:r>
          </a:p>
          <a:p>
            <a:pPr lvl="0" defTabSz="912519">
              <a:lnSpc>
                <a:spcPct val="150000"/>
              </a:lnSpc>
            </a:pPr>
            <a:r>
              <a:rPr>
                <a:solidFill>
                  <a:srgbClr val="FFFFFF"/>
                </a:solidFill>
                <a:latin typeface="Arial"/>
                <a:ea typeface="Arial"/>
                <a:cs typeface="Arial"/>
                <a:sym typeface="Arial"/>
              </a:rPr>
              <a:t>Save $10,000 to $15,000 by changing your shopping habits from brick &amp; </a:t>
            </a:r>
          </a:p>
          <a:p>
            <a:pPr lvl="0" defTabSz="912519">
              <a:lnSpc>
                <a:spcPct val="150000"/>
              </a:lnSpc>
            </a:pPr>
            <a:r>
              <a:rPr>
                <a:solidFill>
                  <a:srgbClr val="FFFFFF"/>
                </a:solidFill>
                <a:latin typeface="Arial"/>
                <a:ea typeface="Arial"/>
                <a:cs typeface="Arial"/>
                <a:sym typeface="Arial"/>
              </a:rPr>
              <a:t>mortar to click and order. </a:t>
            </a:r>
          </a:p>
        </p:txBody>
      </p:sp>
    </p:spTree>
  </p:cSld>
  <p:clrMapOvr>
    <a:masterClrMapping/>
  </p:clrMapOvr>
  <p:transition xmlns:p14="http://schemas.microsoft.com/office/powerpoint/2010/main" spd="med">
    <p:dissolv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688" name="Group 688"/>
          <p:cNvGrpSpPr/>
          <p:nvPr/>
        </p:nvGrpSpPr>
        <p:grpSpPr>
          <a:xfrm>
            <a:off x="189077" y="0"/>
            <a:ext cx="3151278" cy="2899723"/>
            <a:chOff x="0" y="0"/>
            <a:chExt cx="3151277" cy="2899722"/>
          </a:xfrm>
        </p:grpSpPr>
        <p:grpSp>
          <p:nvGrpSpPr>
            <p:cNvPr id="686" name="Group 686"/>
            <p:cNvGrpSpPr/>
            <p:nvPr/>
          </p:nvGrpSpPr>
          <p:grpSpPr>
            <a:xfrm>
              <a:off x="0" y="0"/>
              <a:ext cx="3151278" cy="2899723"/>
              <a:chOff x="0" y="0"/>
              <a:chExt cx="3151277" cy="2899722"/>
            </a:xfrm>
          </p:grpSpPr>
          <p:sp>
            <p:nvSpPr>
              <p:cNvPr id="684" name="Shape 684"/>
              <p:cNvSpPr/>
              <p:nvPr/>
            </p:nvSpPr>
            <p:spPr>
              <a:xfrm flipH="1">
                <a:off x="0" y="0"/>
                <a:ext cx="3151278" cy="2899723"/>
              </a:xfrm>
              <a:prstGeom prst="wedgeEllipseCallout">
                <a:avLst>
                  <a:gd name="adj1" fmla="val -51548"/>
                  <a:gd name="adj2" fmla="val 35628"/>
                </a:avLst>
              </a:prstGeom>
              <a:solidFill>
                <a:srgbClr val="FFFFFF">
                  <a:alpha val="20000"/>
                </a:srgbClr>
              </a:solidFill>
              <a:ln w="3175" cap="flat">
                <a:solidFill>
                  <a:srgbClr val="FFFFFF"/>
                </a:solidFill>
                <a:prstDash val="dash"/>
                <a:bevel/>
              </a:ln>
              <a:effectLst/>
            </p:spPr>
            <p:txBody>
              <a:bodyPr wrap="square" lIns="0" tIns="0" rIns="0" bIns="0" numCol="1" anchor="ctr">
                <a:noAutofit/>
              </a:bodyPr>
              <a:lstStyle/>
              <a:p>
                <a:pPr lvl="0" algn="ctr" defTabSz="912519">
                  <a:defRPr>
                    <a:solidFill>
                      <a:srgbClr val="FFFFFF"/>
                    </a:solidFill>
                  </a:defRPr>
                </a:pPr>
                <a:endParaRPr/>
              </a:p>
            </p:txBody>
          </p:sp>
          <p:sp>
            <p:nvSpPr>
              <p:cNvPr id="685" name="Shape 685"/>
              <p:cNvSpPr/>
              <p:nvPr/>
            </p:nvSpPr>
            <p:spPr>
              <a:xfrm flipH="1">
                <a:off x="189076" y="179855"/>
                <a:ext cx="2773126" cy="2540013"/>
              </a:xfrm>
              <a:prstGeom prst="wedgeEllipseCallout">
                <a:avLst>
                  <a:gd name="adj1" fmla="val -51548"/>
                  <a:gd name="adj2" fmla="val 35628"/>
                </a:avLst>
              </a:prstGeom>
              <a:gradFill flip="none" rotWithShape="1">
                <a:gsLst>
                  <a:gs pos="0">
                    <a:srgbClr val="949494"/>
                  </a:gs>
                  <a:gs pos="50000">
                    <a:srgbClr val="D5D5D5"/>
                  </a:gs>
                  <a:gs pos="100000">
                    <a:srgbClr val="FFFFFF"/>
                  </a:gs>
                </a:gsLst>
                <a:lin ang="5400000" scaled="0"/>
              </a:gradFill>
              <a:ln w="12700" cap="flat">
                <a:noFill/>
                <a:miter lim="400000"/>
              </a:ln>
              <a:effectLst>
                <a:outerShdw blurRad="63500" dist="33020" dir="3180000" rotWithShape="0">
                  <a:srgbClr val="000000">
                    <a:alpha val="30000"/>
                  </a:srgbClr>
                </a:outerShdw>
              </a:effectLst>
            </p:spPr>
            <p:txBody>
              <a:bodyPr wrap="square" lIns="0" tIns="0" rIns="0" bIns="0" numCol="1" anchor="ctr">
                <a:noAutofit/>
              </a:bodyPr>
              <a:lstStyle/>
              <a:p>
                <a:pPr lvl="0" algn="ctr" defTabSz="912519">
                  <a:defRPr>
                    <a:solidFill>
                      <a:srgbClr val="FFFFFF"/>
                    </a:solidFill>
                  </a:defRPr>
                </a:pPr>
                <a:endParaRPr/>
              </a:p>
            </p:txBody>
          </p:sp>
        </p:grpSp>
        <p:sp>
          <p:nvSpPr>
            <p:cNvPr id="687" name="Shape 687"/>
            <p:cNvSpPr/>
            <p:nvPr/>
          </p:nvSpPr>
          <p:spPr>
            <a:xfrm>
              <a:off x="461031" y="363094"/>
              <a:ext cx="2229216" cy="19483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0" algn="ctr" defTabSz="912519"/>
              <a:r>
                <a:rPr>
                  <a:solidFill>
                    <a:srgbClr val="535353"/>
                  </a:solidFill>
                  <a:latin typeface="Arial Bold"/>
                  <a:ea typeface="Arial Bold"/>
                  <a:cs typeface="Arial Bold"/>
                  <a:sym typeface="Arial Bold"/>
                </a:rPr>
                <a:t>What is  the purpose and goal of the MA</a:t>
              </a:r>
            </a:p>
            <a:p>
              <a:pPr lvl="0" algn="ctr" defTabSz="912519"/>
              <a:r>
                <a:rPr sz="2400" cap="all">
                  <a:solidFill>
                    <a:srgbClr val="535353"/>
                  </a:solidFill>
                  <a:latin typeface="Arial Bold"/>
                  <a:ea typeface="Arial Bold"/>
                  <a:cs typeface="Arial Bold"/>
                  <a:sym typeface="Arial Bold"/>
                </a:rPr>
                <a:t>Shopping Annuity™</a:t>
              </a:r>
            </a:p>
            <a:p>
              <a:pPr lvl="0" algn="ctr" defTabSz="912519"/>
              <a:r>
                <a:rPr sz="2400" cap="all">
                  <a:solidFill>
                    <a:srgbClr val="535353"/>
                  </a:solidFill>
                  <a:latin typeface="Arial Bold"/>
                  <a:ea typeface="Arial Bold"/>
                  <a:cs typeface="Arial Bold"/>
                  <a:sym typeface="Arial Bold"/>
                </a:rPr>
                <a:t>Bonus Pool</a:t>
              </a:r>
            </a:p>
          </p:txBody>
        </p:sp>
      </p:grpSp>
      <p:sp>
        <p:nvSpPr>
          <p:cNvPr id="689" name="Shape 689"/>
          <p:cNvSpPr/>
          <p:nvPr/>
        </p:nvSpPr>
        <p:spPr>
          <a:xfrm>
            <a:off x="189077" y="2899723"/>
            <a:ext cx="8534767" cy="3723641"/>
          </a:xfrm>
          <a:prstGeom prst="rect">
            <a:avLst/>
          </a:prstGeom>
          <a:ln w="76200">
            <a:solidFill>
              <a:srgbClr val="FFFFFF"/>
            </a:solidFill>
          </a:ln>
          <a:extLst>
            <a:ext uri="{C572A759-6A51-4108-AA02-DFA0A04FC94B}">
              <ma14:wrappingTextBoxFlag xmlns:ma14="http://schemas.microsoft.com/office/mac/drawingml/2011/main" val="1"/>
            </a:ext>
          </a:extLst>
        </p:spPr>
        <p:txBody>
          <a:bodyPr lIns="0" tIns="0" rIns="0" bIns="0">
            <a:spAutoFit/>
          </a:bodyPr>
          <a:lstStyle/>
          <a:p>
            <a:pPr lvl="0" defTabSz="456880"/>
            <a:r>
              <a:rPr sz="2400" b="1">
                <a:solidFill>
                  <a:srgbClr val="FFFFFF"/>
                </a:solidFill>
              </a:rPr>
              <a:t>The Shopping Annuity ™ Bonus Pool criteria that must be met to receive the bonus BV and IBV by each qualifying UFO result in a Model Shopping Annuity™ transferring all of one’s  spending or shopping (80%) to MA at Unfranchise.com and Shop.com converting spending into earning and creating an ongoing regeneration of BV and IBV.</a:t>
            </a:r>
          </a:p>
          <a:p>
            <a:pPr marL="571500" lvl="0" indent="-571500" defTabSz="456880">
              <a:buClr>
                <a:srgbClr val="FFFFFF"/>
              </a:buClr>
              <a:buSzPct val="100000"/>
              <a:buFont typeface="Wingdings"/>
              <a:buChar char="◆"/>
            </a:pPr>
            <a:r>
              <a:rPr sz="2400" b="1">
                <a:solidFill>
                  <a:srgbClr val="FFFFFF"/>
                </a:solidFill>
              </a:rPr>
              <a:t>The Bonus Pool provides a large incentive  for UFO’’s to do this immediately and a larger reward for UFO senior partners or leaders to make it happen. </a:t>
            </a:r>
          </a:p>
        </p:txBody>
      </p:sp>
    </p:spTree>
  </p:cSld>
  <p:clrMapOvr>
    <a:masterClrMapping/>
  </p:clrMapOvr>
  <p:transition xmlns:p14="http://schemas.microsoft.com/office/powerpoint/2010/main" spd="slow">
    <p:dissolv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693" name="Group 693"/>
          <p:cNvGrpSpPr/>
          <p:nvPr/>
        </p:nvGrpSpPr>
        <p:grpSpPr>
          <a:xfrm>
            <a:off x="42551" y="2312298"/>
            <a:ext cx="9144001" cy="4435559"/>
            <a:chOff x="0" y="0"/>
            <a:chExt cx="9144000" cy="4435557"/>
          </a:xfrm>
        </p:grpSpPr>
        <p:sp>
          <p:nvSpPr>
            <p:cNvPr id="691" name="Shape 691"/>
            <p:cNvSpPr/>
            <p:nvPr/>
          </p:nvSpPr>
          <p:spPr>
            <a:xfrm>
              <a:off x="0" y="-1"/>
              <a:ext cx="9144000" cy="4435559"/>
            </a:xfrm>
            <a:prstGeom prst="rect">
              <a:avLst/>
            </a:prstGeom>
            <a:solidFill>
              <a:srgbClr val="FFFFFF">
                <a:alpha val="64000"/>
              </a:srgbClr>
            </a:solidFill>
            <a:ln w="12700" cap="flat">
              <a:noFill/>
              <a:miter lim="400000"/>
            </a:ln>
            <a:effectLst/>
          </p:spPr>
          <p:txBody>
            <a:bodyPr wrap="square" lIns="0" tIns="0" rIns="0" bIns="0" numCol="1" anchor="ctr">
              <a:noAutofit/>
            </a:bodyPr>
            <a:lstStyle/>
            <a:p>
              <a:pPr lvl="0" defTabSz="456880">
                <a:defRPr sz="2400" b="1">
                  <a:solidFill>
                    <a:srgbClr val="FF0000"/>
                  </a:solidFill>
                </a:defRPr>
              </a:pPr>
              <a:endParaRPr/>
            </a:p>
          </p:txBody>
        </p:sp>
        <p:sp>
          <p:nvSpPr>
            <p:cNvPr id="692" name="Shape 692"/>
            <p:cNvSpPr/>
            <p:nvPr/>
          </p:nvSpPr>
          <p:spPr>
            <a:xfrm>
              <a:off x="0" y="267058"/>
              <a:ext cx="9144000" cy="3901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marL="315563" lvl="0" indent="-315563" defTabSz="456880">
                <a:buClr>
                  <a:srgbClr val="000000"/>
                </a:buClr>
                <a:buSzPct val="100000"/>
                <a:buFont typeface="Wingdings"/>
                <a:buChar char="❑"/>
              </a:pPr>
              <a:r>
                <a:rPr sz="2100" b="1"/>
                <a:t>To qualify and be eligible to receive </a:t>
              </a:r>
              <a:r>
                <a:rPr sz="2100" b="1" u="sng"/>
                <a:t>a share </a:t>
              </a:r>
              <a:r>
                <a:rPr sz="2100" b="1"/>
                <a:t>of BV (around 200BV to 400BV and IBV around 50 to 100) a UFO must satisfy/complete the following five (5) criteria between October 1, 2014 – December 31, 2014 or in each quarter.</a:t>
              </a:r>
              <a:endParaRPr sz="2100">
                <a:solidFill>
                  <a:srgbClr val="FFFFFF"/>
                </a:solidFill>
              </a:endParaRPr>
            </a:p>
            <a:p>
              <a:pPr marL="315563" lvl="0" indent="-315563" defTabSz="456880">
                <a:buClr>
                  <a:srgbClr val="000000"/>
                </a:buClr>
                <a:buSzPct val="100000"/>
                <a:buFont typeface="Wingdings"/>
                <a:buChar char="❑"/>
              </a:pPr>
              <a:endParaRPr sz="2100" b="1">
                <a:solidFill>
                  <a:srgbClr val="FFFFFF"/>
                </a:solidFill>
              </a:endParaRPr>
            </a:p>
            <a:p>
              <a:pPr marL="315563" lvl="0" indent="-315563" defTabSz="456880">
                <a:buClr>
                  <a:srgbClr val="000000"/>
                </a:buClr>
                <a:buSzPct val="100000"/>
                <a:buFont typeface="Wingdings"/>
                <a:buChar char="❑"/>
              </a:pPr>
              <a:r>
                <a:rPr sz="2100" b="1"/>
                <a:t> The BV + IBV Accumulation on the Qualifying Volume and the Pool Bonus BV +IBV on each down-line UFO is huge!</a:t>
              </a:r>
              <a:endParaRPr sz="2100">
                <a:solidFill>
                  <a:srgbClr val="FFFFFF"/>
                </a:solidFill>
              </a:endParaRPr>
            </a:p>
            <a:p>
              <a:pPr marL="315563" lvl="0" indent="-315563" defTabSz="456880">
                <a:buClr>
                  <a:srgbClr val="000000"/>
                </a:buClr>
                <a:buSzPct val="100000"/>
                <a:buFont typeface="Wingdings"/>
                <a:buChar char="❑"/>
              </a:pPr>
              <a:endParaRPr sz="2100" b="1">
                <a:solidFill>
                  <a:srgbClr val="FFFFFF"/>
                </a:solidFill>
              </a:endParaRPr>
            </a:p>
            <a:p>
              <a:pPr marL="315563" lvl="0" indent="-315563" defTabSz="456880">
                <a:buClr>
                  <a:srgbClr val="000000"/>
                </a:buClr>
                <a:buSzPct val="100000"/>
                <a:buFont typeface="Wingdings"/>
                <a:buChar char="❑"/>
              </a:pPr>
              <a:r>
                <a:rPr sz="2100" b="1"/>
                <a:t> You must qualify for it yourself to get 100% credit on everyone on your team that does it and that is where the big $ is made—just like the MPCP. They work together!</a:t>
              </a:r>
              <a:endParaRPr sz="2100" b="1">
                <a:solidFill>
                  <a:srgbClr val="FFFFFF"/>
                </a:solidFill>
              </a:endParaRPr>
            </a:p>
          </p:txBody>
        </p:sp>
      </p:grpSp>
      <p:grpSp>
        <p:nvGrpSpPr>
          <p:cNvPr id="696" name="Group 696"/>
          <p:cNvGrpSpPr/>
          <p:nvPr/>
        </p:nvGrpSpPr>
        <p:grpSpPr>
          <a:xfrm>
            <a:off x="-1" y="-92573"/>
            <a:ext cx="2286055" cy="2542662"/>
            <a:chOff x="0" y="92511"/>
            <a:chExt cx="2286053" cy="2542660"/>
          </a:xfrm>
        </p:grpSpPr>
        <p:pic>
          <p:nvPicPr>
            <p:cNvPr id="694" name="image44.png"/>
            <p:cNvPicPr/>
            <p:nvPr/>
          </p:nvPicPr>
          <p:blipFill>
            <a:blip r:embed="rId3">
              <a:extLst/>
            </a:blip>
            <a:stretch>
              <a:fillRect/>
            </a:stretch>
          </p:blipFill>
          <p:spPr>
            <a:xfrm>
              <a:off x="0" y="259685"/>
              <a:ext cx="2286054" cy="2375487"/>
            </a:xfrm>
            <a:prstGeom prst="rect">
              <a:avLst/>
            </a:prstGeom>
            <a:ln w="12700" cap="flat">
              <a:noFill/>
              <a:miter lim="400000"/>
            </a:ln>
            <a:effectLst/>
          </p:spPr>
        </p:pic>
        <p:sp>
          <p:nvSpPr>
            <p:cNvPr id="695" name="Shape 695"/>
            <p:cNvSpPr/>
            <p:nvPr/>
          </p:nvSpPr>
          <p:spPr>
            <a:xfrm rot="10800000" flipH="1">
              <a:off x="835824" y="92511"/>
              <a:ext cx="274328" cy="277536"/>
            </a:xfrm>
            <a:prstGeom prst="triangle">
              <a:avLst/>
            </a:prstGeom>
            <a:gradFill flip="none" rotWithShape="1">
              <a:gsLst>
                <a:gs pos="0">
                  <a:srgbClr val="00662E"/>
                </a:gs>
                <a:gs pos="50000">
                  <a:srgbClr val="009343"/>
                </a:gs>
                <a:gs pos="100000">
                  <a:srgbClr val="00B050"/>
                </a:gs>
              </a:gsLst>
              <a:lin ang="5400000" scaled="0"/>
            </a:gradFill>
            <a:ln w="12700" cap="flat">
              <a:noFill/>
              <a:miter lim="400000"/>
            </a:ln>
            <a:effectLst/>
          </p:spPr>
          <p:txBody>
            <a:bodyPr wrap="square" lIns="0" tIns="0" rIns="0" bIns="0" numCol="1" anchor="ctr">
              <a:noAutofit/>
            </a:bodyPr>
            <a:lstStyle/>
            <a:p>
              <a:pPr lvl="0" algn="ctr" defTabSz="912519">
                <a:defRPr>
                  <a:solidFill>
                    <a:srgbClr val="FFFFFF"/>
                  </a:solidFill>
                </a:defRPr>
              </a:pPr>
              <a:endParaRPr/>
            </a:p>
          </p:txBody>
        </p:sp>
      </p:grpSp>
      <p:grpSp>
        <p:nvGrpSpPr>
          <p:cNvPr id="715" name="Group 715"/>
          <p:cNvGrpSpPr/>
          <p:nvPr/>
        </p:nvGrpSpPr>
        <p:grpSpPr>
          <a:xfrm>
            <a:off x="5702017" y="184963"/>
            <a:ext cx="1315703" cy="1841551"/>
            <a:chOff x="0" y="0"/>
            <a:chExt cx="1315701" cy="1841550"/>
          </a:xfrm>
        </p:grpSpPr>
        <p:pic>
          <p:nvPicPr>
            <p:cNvPr id="697" name="image45.png"/>
            <p:cNvPicPr/>
            <p:nvPr/>
          </p:nvPicPr>
          <p:blipFill>
            <a:blip r:embed="rId4">
              <a:extLst/>
            </a:blip>
            <a:stretch>
              <a:fillRect/>
            </a:stretch>
          </p:blipFill>
          <p:spPr>
            <a:xfrm>
              <a:off x="879688" y="83511"/>
              <a:ext cx="136650" cy="117315"/>
            </a:xfrm>
            <a:prstGeom prst="rect">
              <a:avLst/>
            </a:prstGeom>
            <a:ln w="12700" cap="flat">
              <a:noFill/>
              <a:miter lim="400000"/>
            </a:ln>
            <a:effectLst/>
          </p:spPr>
        </p:pic>
        <p:pic>
          <p:nvPicPr>
            <p:cNvPr id="698" name="image46.png"/>
            <p:cNvPicPr/>
            <p:nvPr/>
          </p:nvPicPr>
          <p:blipFill>
            <a:blip r:embed="rId5">
              <a:extLst/>
            </a:blip>
            <a:stretch>
              <a:fillRect/>
            </a:stretch>
          </p:blipFill>
          <p:spPr>
            <a:xfrm>
              <a:off x="431794" y="232563"/>
              <a:ext cx="189995" cy="163111"/>
            </a:xfrm>
            <a:prstGeom prst="rect">
              <a:avLst/>
            </a:prstGeom>
            <a:ln w="12700" cap="flat">
              <a:noFill/>
              <a:miter lim="400000"/>
            </a:ln>
            <a:effectLst/>
          </p:spPr>
        </p:pic>
        <p:pic>
          <p:nvPicPr>
            <p:cNvPr id="699" name="image47.png"/>
            <p:cNvPicPr/>
            <p:nvPr/>
          </p:nvPicPr>
          <p:blipFill>
            <a:blip r:embed="rId6">
              <a:extLst/>
            </a:blip>
            <a:stretch>
              <a:fillRect/>
            </a:stretch>
          </p:blipFill>
          <p:spPr>
            <a:xfrm>
              <a:off x="0" y="373479"/>
              <a:ext cx="282493" cy="242521"/>
            </a:xfrm>
            <a:prstGeom prst="rect">
              <a:avLst/>
            </a:prstGeom>
            <a:ln w="12700" cap="flat">
              <a:noFill/>
              <a:miter lim="400000"/>
            </a:ln>
            <a:effectLst/>
          </p:spPr>
        </p:pic>
        <p:pic>
          <p:nvPicPr>
            <p:cNvPr id="700" name="image48.png"/>
            <p:cNvPicPr/>
            <p:nvPr/>
          </p:nvPicPr>
          <p:blipFill>
            <a:blip r:embed="rId7">
              <a:extLst/>
            </a:blip>
            <a:stretch>
              <a:fillRect/>
            </a:stretch>
          </p:blipFill>
          <p:spPr>
            <a:xfrm>
              <a:off x="745695" y="209023"/>
              <a:ext cx="244834" cy="210192"/>
            </a:xfrm>
            <a:prstGeom prst="rect">
              <a:avLst/>
            </a:prstGeom>
            <a:ln w="12700" cap="flat">
              <a:noFill/>
              <a:miter lim="400000"/>
            </a:ln>
            <a:effectLst/>
          </p:spPr>
        </p:pic>
        <p:pic>
          <p:nvPicPr>
            <p:cNvPr id="701" name="image49.png"/>
            <p:cNvPicPr/>
            <p:nvPr/>
          </p:nvPicPr>
          <p:blipFill>
            <a:blip r:embed="rId8">
              <a:extLst/>
            </a:blip>
            <a:stretch>
              <a:fillRect/>
            </a:stretch>
          </p:blipFill>
          <p:spPr>
            <a:xfrm>
              <a:off x="134080" y="127358"/>
              <a:ext cx="250264" cy="214852"/>
            </a:xfrm>
            <a:prstGeom prst="rect">
              <a:avLst/>
            </a:prstGeom>
            <a:ln w="12700" cap="flat">
              <a:noFill/>
              <a:miter lim="400000"/>
            </a:ln>
            <a:effectLst/>
          </p:spPr>
        </p:pic>
        <p:pic>
          <p:nvPicPr>
            <p:cNvPr id="702" name="image50.png"/>
            <p:cNvPicPr/>
            <p:nvPr/>
          </p:nvPicPr>
          <p:blipFill>
            <a:blip r:embed="rId9">
              <a:extLst/>
            </a:blip>
            <a:stretch>
              <a:fillRect/>
            </a:stretch>
          </p:blipFill>
          <p:spPr>
            <a:xfrm>
              <a:off x="400280" y="119426"/>
              <a:ext cx="122418" cy="105096"/>
            </a:xfrm>
            <a:prstGeom prst="rect">
              <a:avLst/>
            </a:prstGeom>
            <a:ln w="12700" cap="flat">
              <a:noFill/>
              <a:miter lim="400000"/>
            </a:ln>
            <a:effectLst/>
          </p:spPr>
        </p:pic>
        <p:pic>
          <p:nvPicPr>
            <p:cNvPr id="703" name="image50.png"/>
            <p:cNvPicPr/>
            <p:nvPr/>
          </p:nvPicPr>
          <p:blipFill>
            <a:blip r:embed="rId9">
              <a:extLst/>
            </a:blip>
            <a:stretch>
              <a:fillRect/>
            </a:stretch>
          </p:blipFill>
          <p:spPr>
            <a:xfrm>
              <a:off x="296033" y="337675"/>
              <a:ext cx="122418" cy="105096"/>
            </a:xfrm>
            <a:prstGeom prst="rect">
              <a:avLst/>
            </a:prstGeom>
            <a:ln w="12700" cap="flat">
              <a:noFill/>
              <a:miter lim="400000"/>
            </a:ln>
            <a:effectLst/>
          </p:spPr>
        </p:pic>
        <p:pic>
          <p:nvPicPr>
            <p:cNvPr id="704" name="image47.png"/>
            <p:cNvPicPr/>
            <p:nvPr/>
          </p:nvPicPr>
          <p:blipFill>
            <a:blip r:embed="rId6">
              <a:extLst/>
            </a:blip>
            <a:stretch>
              <a:fillRect/>
            </a:stretch>
          </p:blipFill>
          <p:spPr>
            <a:xfrm>
              <a:off x="547507" y="0"/>
              <a:ext cx="282494" cy="242521"/>
            </a:xfrm>
            <a:prstGeom prst="rect">
              <a:avLst/>
            </a:prstGeom>
            <a:ln w="12700" cap="flat">
              <a:noFill/>
              <a:miter lim="400000"/>
            </a:ln>
            <a:effectLst/>
          </p:spPr>
        </p:pic>
        <p:pic>
          <p:nvPicPr>
            <p:cNvPr id="705" name="image47.png"/>
            <p:cNvPicPr/>
            <p:nvPr/>
          </p:nvPicPr>
          <p:blipFill>
            <a:blip r:embed="rId6">
              <a:extLst/>
            </a:blip>
            <a:stretch>
              <a:fillRect/>
            </a:stretch>
          </p:blipFill>
          <p:spPr>
            <a:xfrm>
              <a:off x="1033209" y="335697"/>
              <a:ext cx="282493" cy="242521"/>
            </a:xfrm>
            <a:prstGeom prst="rect">
              <a:avLst/>
            </a:prstGeom>
            <a:ln w="12700" cap="flat">
              <a:noFill/>
              <a:miter lim="400000"/>
            </a:ln>
            <a:effectLst/>
          </p:spPr>
        </p:pic>
        <p:pic>
          <p:nvPicPr>
            <p:cNvPr id="706" name="image50.png"/>
            <p:cNvPicPr/>
            <p:nvPr/>
          </p:nvPicPr>
          <p:blipFill>
            <a:blip r:embed="rId9">
              <a:extLst/>
            </a:blip>
            <a:stretch>
              <a:fillRect/>
            </a:stretch>
          </p:blipFill>
          <p:spPr>
            <a:xfrm>
              <a:off x="1016254" y="197230"/>
              <a:ext cx="122417" cy="105096"/>
            </a:xfrm>
            <a:prstGeom prst="rect">
              <a:avLst/>
            </a:prstGeom>
            <a:ln w="12700" cap="flat">
              <a:noFill/>
              <a:miter lim="400000"/>
            </a:ln>
            <a:effectLst/>
          </p:spPr>
        </p:pic>
        <p:pic>
          <p:nvPicPr>
            <p:cNvPr id="707" name="image49.png"/>
            <p:cNvPicPr/>
            <p:nvPr/>
          </p:nvPicPr>
          <p:blipFill>
            <a:blip r:embed="rId8">
              <a:extLst/>
            </a:blip>
            <a:stretch>
              <a:fillRect/>
            </a:stretch>
          </p:blipFill>
          <p:spPr>
            <a:xfrm>
              <a:off x="811612" y="458450"/>
              <a:ext cx="250264" cy="214852"/>
            </a:xfrm>
            <a:prstGeom prst="rect">
              <a:avLst/>
            </a:prstGeom>
            <a:ln w="12700" cap="flat">
              <a:noFill/>
              <a:miter lim="400000"/>
            </a:ln>
            <a:effectLst/>
          </p:spPr>
        </p:pic>
        <p:pic>
          <p:nvPicPr>
            <p:cNvPr id="708" name="image48.png"/>
            <p:cNvPicPr/>
            <p:nvPr/>
          </p:nvPicPr>
          <p:blipFill>
            <a:blip r:embed="rId7">
              <a:extLst/>
            </a:blip>
            <a:stretch>
              <a:fillRect/>
            </a:stretch>
          </p:blipFill>
          <p:spPr>
            <a:xfrm>
              <a:off x="1042530" y="606282"/>
              <a:ext cx="244834" cy="210191"/>
            </a:xfrm>
            <a:prstGeom prst="rect">
              <a:avLst/>
            </a:prstGeom>
            <a:ln w="12700" cap="flat">
              <a:noFill/>
              <a:miter lim="400000"/>
            </a:ln>
            <a:effectLst/>
          </p:spPr>
        </p:pic>
        <p:pic>
          <p:nvPicPr>
            <p:cNvPr id="709" name="image47.png"/>
            <p:cNvPicPr/>
            <p:nvPr/>
          </p:nvPicPr>
          <p:blipFill>
            <a:blip r:embed="rId6">
              <a:extLst/>
            </a:blip>
            <a:stretch>
              <a:fillRect/>
            </a:stretch>
          </p:blipFill>
          <p:spPr>
            <a:xfrm>
              <a:off x="747655" y="673301"/>
              <a:ext cx="282493" cy="242522"/>
            </a:xfrm>
            <a:prstGeom prst="rect">
              <a:avLst/>
            </a:prstGeom>
            <a:ln w="12700" cap="flat">
              <a:noFill/>
              <a:miter lim="400000"/>
            </a:ln>
            <a:effectLst/>
          </p:spPr>
        </p:pic>
        <p:pic>
          <p:nvPicPr>
            <p:cNvPr id="710" name="image47.png"/>
            <p:cNvPicPr/>
            <p:nvPr/>
          </p:nvPicPr>
          <p:blipFill>
            <a:blip r:embed="rId6">
              <a:extLst/>
            </a:blip>
            <a:stretch>
              <a:fillRect/>
            </a:stretch>
          </p:blipFill>
          <p:spPr>
            <a:xfrm>
              <a:off x="698201" y="943128"/>
              <a:ext cx="282493" cy="242522"/>
            </a:xfrm>
            <a:prstGeom prst="rect">
              <a:avLst/>
            </a:prstGeom>
            <a:ln w="12700" cap="flat">
              <a:noFill/>
              <a:miter lim="400000"/>
            </a:ln>
            <a:effectLst/>
          </p:spPr>
        </p:pic>
        <p:pic>
          <p:nvPicPr>
            <p:cNvPr id="711" name="image46.png"/>
            <p:cNvPicPr/>
            <p:nvPr/>
          </p:nvPicPr>
          <p:blipFill>
            <a:blip r:embed="rId5">
              <a:extLst/>
            </a:blip>
            <a:stretch>
              <a:fillRect/>
            </a:stretch>
          </p:blipFill>
          <p:spPr>
            <a:xfrm>
              <a:off x="556705" y="818109"/>
              <a:ext cx="189995" cy="163111"/>
            </a:xfrm>
            <a:prstGeom prst="rect">
              <a:avLst/>
            </a:prstGeom>
            <a:ln w="12700" cap="flat">
              <a:noFill/>
              <a:miter lim="400000"/>
            </a:ln>
            <a:effectLst/>
          </p:spPr>
        </p:pic>
        <p:pic>
          <p:nvPicPr>
            <p:cNvPr id="712" name="image47.png"/>
            <p:cNvPicPr/>
            <p:nvPr/>
          </p:nvPicPr>
          <p:blipFill>
            <a:blip r:embed="rId6">
              <a:extLst/>
            </a:blip>
            <a:stretch>
              <a:fillRect/>
            </a:stretch>
          </p:blipFill>
          <p:spPr>
            <a:xfrm>
              <a:off x="396814" y="999006"/>
              <a:ext cx="282494" cy="242521"/>
            </a:xfrm>
            <a:prstGeom prst="rect">
              <a:avLst/>
            </a:prstGeom>
            <a:ln w="12700" cap="flat">
              <a:noFill/>
              <a:miter lim="400000"/>
            </a:ln>
            <a:effectLst/>
          </p:spPr>
        </p:pic>
        <p:pic>
          <p:nvPicPr>
            <p:cNvPr id="713" name="image45.png"/>
            <p:cNvPicPr/>
            <p:nvPr/>
          </p:nvPicPr>
          <p:blipFill>
            <a:blip r:embed="rId4">
              <a:extLst/>
            </a:blip>
            <a:stretch>
              <a:fillRect/>
            </a:stretch>
          </p:blipFill>
          <p:spPr>
            <a:xfrm>
              <a:off x="637991" y="1241222"/>
              <a:ext cx="136651" cy="117315"/>
            </a:xfrm>
            <a:prstGeom prst="rect">
              <a:avLst/>
            </a:prstGeom>
            <a:ln w="12700" cap="flat">
              <a:noFill/>
              <a:miter lim="400000"/>
            </a:ln>
            <a:effectLst/>
          </p:spPr>
        </p:pic>
        <p:pic>
          <p:nvPicPr>
            <p:cNvPr id="714" name="image51.png"/>
            <p:cNvPicPr/>
            <p:nvPr/>
          </p:nvPicPr>
          <p:blipFill>
            <a:blip r:embed="rId10">
              <a:extLst/>
            </a:blip>
            <a:stretch>
              <a:fillRect/>
            </a:stretch>
          </p:blipFill>
          <p:spPr>
            <a:xfrm>
              <a:off x="425068" y="1440021"/>
              <a:ext cx="467710" cy="401530"/>
            </a:xfrm>
            <a:prstGeom prst="rect">
              <a:avLst/>
            </a:prstGeom>
            <a:ln w="12700" cap="flat">
              <a:noFill/>
              <a:miter lim="400000"/>
            </a:ln>
            <a:effectLst/>
          </p:spPr>
        </p:pic>
      </p:grpSp>
      <p:sp>
        <p:nvSpPr>
          <p:cNvPr id="716" name="Shape 716"/>
          <p:cNvSpPr/>
          <p:nvPr/>
        </p:nvSpPr>
        <p:spPr>
          <a:xfrm>
            <a:off x="9588272" y="1540647"/>
            <a:ext cx="495301" cy="36080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0"/>
                </a:lnTo>
                <a:cubicBezTo>
                  <a:pt x="5965" y="0"/>
                  <a:pt x="10800" y="111"/>
                  <a:pt x="10800" y="247"/>
                </a:cubicBezTo>
                <a:lnTo>
                  <a:pt x="10800" y="10553"/>
                </a:lnTo>
                <a:cubicBezTo>
                  <a:pt x="10800" y="10689"/>
                  <a:pt x="15635" y="10800"/>
                  <a:pt x="21600" y="10800"/>
                </a:cubicBezTo>
                <a:cubicBezTo>
                  <a:pt x="15635" y="10800"/>
                  <a:pt x="10800" y="10911"/>
                  <a:pt x="10800" y="11047"/>
                </a:cubicBezTo>
                <a:lnTo>
                  <a:pt x="10800" y="21353"/>
                </a:lnTo>
                <a:cubicBezTo>
                  <a:pt x="10800" y="21489"/>
                  <a:pt x="5965" y="21600"/>
                  <a:pt x="0" y="21600"/>
                </a:cubicBezTo>
              </a:path>
            </a:pathLst>
          </a:custGeom>
          <a:ln w="19050">
            <a:solidFill>
              <a:srgbClr val="00B050"/>
            </a:solidFill>
          </a:ln>
        </p:spPr>
        <p:txBody>
          <a:bodyPr lIns="0" tIns="0" rIns="0" bIns="0" anchor="ctr"/>
          <a:lstStyle/>
          <a:p>
            <a:pPr lvl="0" algn="ctr" defTabSz="912519"/>
            <a:endParaRPr/>
          </a:p>
        </p:txBody>
      </p:sp>
      <p:sp>
        <p:nvSpPr>
          <p:cNvPr id="717" name="Shape 717"/>
          <p:cNvSpPr/>
          <p:nvPr/>
        </p:nvSpPr>
        <p:spPr>
          <a:xfrm>
            <a:off x="1989560" y="134282"/>
            <a:ext cx="3576885" cy="1996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r>
              <a:rPr sz="2600" b="1">
                <a:solidFill>
                  <a:srgbClr val="01EF00"/>
                </a:solidFill>
              </a:rPr>
              <a:t>Shopping Annuity™ </a:t>
            </a:r>
          </a:p>
          <a:p>
            <a:pPr lvl="0" algn="ctr"/>
            <a:r>
              <a:rPr sz="2600" b="1">
                <a:solidFill>
                  <a:srgbClr val="01EF00"/>
                </a:solidFill>
              </a:rPr>
              <a:t>Bonus Pool. </a:t>
            </a:r>
            <a:br>
              <a:rPr sz="2600" b="1">
                <a:solidFill>
                  <a:srgbClr val="01EF00"/>
                </a:solidFill>
              </a:rPr>
            </a:br>
            <a:r>
              <a:rPr sz="2600" b="1">
                <a:solidFill>
                  <a:srgbClr val="01EF00"/>
                </a:solidFill>
              </a:rPr>
              <a:t>What do I need to do? </a:t>
            </a:r>
            <a:br>
              <a:rPr sz="2600" b="1">
                <a:solidFill>
                  <a:srgbClr val="01EF00"/>
                </a:solidFill>
              </a:rPr>
            </a:br>
            <a:r>
              <a:rPr sz="2600" b="1">
                <a:solidFill>
                  <a:srgbClr val="01EF00"/>
                </a:solidFill>
              </a:rPr>
              <a:t>What do I get </a:t>
            </a:r>
          </a:p>
          <a:p>
            <a:pPr lvl="0" algn="ctr"/>
            <a:r>
              <a:rPr sz="2600" b="1">
                <a:solidFill>
                  <a:srgbClr val="01EF00"/>
                </a:solidFill>
              </a:rPr>
              <a:t>for doing it?</a:t>
            </a:r>
          </a:p>
        </p:txBody>
      </p:sp>
      <p:sp>
        <p:nvSpPr>
          <p:cNvPr id="718" name="Shape 718"/>
          <p:cNvSpPr/>
          <p:nvPr/>
        </p:nvSpPr>
        <p:spPr>
          <a:xfrm>
            <a:off x="48601" y="6396335"/>
            <a:ext cx="9144001" cy="4089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spAutoFit/>
          </a:bodyPr>
          <a:lstStyle>
            <a:lvl1pPr marL="285750" indent="-285750">
              <a:buClr>
                <a:srgbClr val="FF0000"/>
              </a:buClr>
              <a:buSzPct val="100000"/>
              <a:buFont typeface="Wingdings"/>
              <a:buChar char="❑"/>
              <a:defRPr sz="2100" b="1">
                <a:solidFill>
                  <a:srgbClr val="FF0000"/>
                </a:solidFill>
              </a:defRPr>
            </a:lvl1pPr>
          </a:lstStyle>
          <a:p>
            <a:pPr lvl="0">
              <a:defRPr sz="1800" b="0">
                <a:solidFill>
                  <a:srgbClr val="000000"/>
                </a:solidFill>
              </a:defRPr>
            </a:pPr>
            <a:r>
              <a:rPr sz="2100" b="1">
                <a:solidFill>
                  <a:srgbClr val="FF0000"/>
                </a:solidFill>
              </a:rPr>
              <a:t>Here are the 5 things you do to be a Shopping Annuity UFO Winner</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1" nodeType="afterEffect">
                                  <p:stCondLst>
                                    <p:cond delay="0"/>
                                  </p:stCondLst>
                                  <p:iterate>
                                    <p:tmAbs val="0"/>
                                  </p:iterate>
                                  <p:childTnLst>
                                    <p:set>
                                      <p:cBhvr>
                                        <p:cTn id="6" fill="hold"/>
                                        <p:tgtEl>
                                          <p:spTgt spid="696"/>
                                        </p:tgtEl>
                                        <p:attrNameLst>
                                          <p:attrName>style.visibility</p:attrName>
                                        </p:attrNameLst>
                                      </p:cBhvr>
                                      <p:to>
                                        <p:strVal val="visible"/>
                                      </p:to>
                                    </p:set>
                                    <p:anim calcmode="lin" valueType="num">
                                      <p:cBhvr>
                                        <p:cTn id="7" dur="500" fill="hold"/>
                                        <p:tgtEl>
                                          <p:spTgt spid="696"/>
                                        </p:tgtEl>
                                        <p:attrNameLst>
                                          <p:attrName>ppt_w</p:attrName>
                                        </p:attrNameLst>
                                      </p:cBhvr>
                                      <p:tavLst>
                                        <p:tav tm="0">
                                          <p:val>
                                            <p:fltVal val="0"/>
                                          </p:val>
                                        </p:tav>
                                        <p:tav tm="100000">
                                          <p:val>
                                            <p:strVal val="#ppt_w"/>
                                          </p:val>
                                        </p:tav>
                                      </p:tavLst>
                                    </p:anim>
                                    <p:anim calcmode="lin" valueType="num">
                                      <p:cBhvr>
                                        <p:cTn id="8" dur="500" fill="hold"/>
                                        <p:tgtEl>
                                          <p:spTgt spid="69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2" nodeType="clickEffect">
                                  <p:stCondLst>
                                    <p:cond delay="0"/>
                                  </p:stCondLst>
                                  <p:iterate>
                                    <p:tmAbs val="0"/>
                                  </p:iterate>
                                  <p:childTnLst>
                                    <p:set>
                                      <p:cBhvr>
                                        <p:cTn id="12" fill="hold"/>
                                        <p:tgtEl>
                                          <p:spTgt spid="716"/>
                                        </p:tgtEl>
                                        <p:attrNameLst>
                                          <p:attrName>style.visibility</p:attrName>
                                        </p:attrNameLst>
                                      </p:cBhvr>
                                      <p:to>
                                        <p:strVal val="visible"/>
                                      </p:to>
                                    </p:set>
                                    <p:animEffect transition="in" filter="fade">
                                      <p:cBhvr>
                                        <p:cTn id="13" dur="500"/>
                                        <p:tgtEl>
                                          <p:spTgt spid="716"/>
                                        </p:tgtEl>
                                      </p:cBhvr>
                                    </p:animEffect>
                                  </p:childTnLst>
                                </p:cTn>
                              </p:par>
                            </p:childTnLst>
                          </p:cTn>
                        </p:par>
                        <p:par>
                          <p:cTn id="14" fill="hold">
                            <p:stCondLst>
                              <p:cond delay="500"/>
                            </p:stCondLst>
                            <p:childTnLst>
                              <p:par>
                                <p:cTn id="15" presetID="23" presetClass="entr" presetSubtype="32" fill="hold" grpId="3" nodeType="afterEffect">
                                  <p:stCondLst>
                                    <p:cond delay="0"/>
                                  </p:stCondLst>
                                  <p:iterate>
                                    <p:tmAbs val="0"/>
                                  </p:iterate>
                                  <p:childTnLst>
                                    <p:set>
                                      <p:cBhvr>
                                        <p:cTn id="16" fill="hold"/>
                                        <p:tgtEl>
                                          <p:spTgt spid="715"/>
                                        </p:tgtEl>
                                        <p:attrNameLst>
                                          <p:attrName>style.visibility</p:attrName>
                                        </p:attrNameLst>
                                      </p:cBhvr>
                                      <p:to>
                                        <p:strVal val="visible"/>
                                      </p:to>
                                    </p:set>
                                    <p:anim calcmode="lin" valueType="num">
                                      <p:cBhvr>
                                        <p:cTn id="17" dur="500" fill="hold"/>
                                        <p:tgtEl>
                                          <p:spTgt spid="715"/>
                                        </p:tgtEl>
                                        <p:attrNameLst>
                                          <p:attrName>ppt_w</p:attrName>
                                        </p:attrNameLst>
                                      </p:cBhvr>
                                      <p:tavLst>
                                        <p:tav tm="0">
                                          <p:val>
                                            <p:fltVal val="0"/>
                                          </p:val>
                                        </p:tav>
                                        <p:tav tm="100000">
                                          <p:val>
                                            <p:strVal val="#ppt_w"/>
                                          </p:val>
                                        </p:tav>
                                      </p:tavLst>
                                    </p:anim>
                                    <p:anim calcmode="lin" valueType="num">
                                      <p:cBhvr>
                                        <p:cTn id="18" dur="500" fill="hold"/>
                                        <p:tgtEl>
                                          <p:spTgt spid="7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 grpId="1" animBg="1" advAuto="0"/>
      <p:bldP spid="715" grpId="3" animBg="1" advAuto="0"/>
      <p:bldP spid="716" grpId="2"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Shape 720"/>
          <p:cNvSpPr>
            <a:spLocks noGrp="1"/>
          </p:cNvSpPr>
          <p:nvPr>
            <p:ph type="title"/>
          </p:nvPr>
        </p:nvSpPr>
        <p:spPr>
          <a:xfrm>
            <a:off x="-127001" y="0"/>
            <a:ext cx="9398001" cy="1143000"/>
          </a:xfrm>
          <a:prstGeom prst="rect">
            <a:avLst/>
          </a:prstGeom>
        </p:spPr>
        <p:txBody>
          <a:bodyPr lIns="0" tIns="0" rIns="0" bIns="0">
            <a:normAutofit/>
          </a:bodyPr>
          <a:lstStyle>
            <a:lvl1pPr>
              <a:defRPr sz="2900" b="1"/>
            </a:lvl1pPr>
          </a:lstStyle>
          <a:p>
            <a:pPr lvl="0">
              <a:defRPr sz="1800" b="0"/>
            </a:pPr>
            <a:r>
              <a:rPr sz="2900" b="1"/>
              <a:t>What are the 5 things one must do to be a Shopping Annuity UFO winner?</a:t>
            </a:r>
          </a:p>
        </p:txBody>
      </p:sp>
      <p:sp>
        <p:nvSpPr>
          <p:cNvPr id="721" name="Shape 721"/>
          <p:cNvSpPr/>
          <p:nvPr/>
        </p:nvSpPr>
        <p:spPr>
          <a:xfrm>
            <a:off x="373062" y="4472232"/>
            <a:ext cx="8770939" cy="795351"/>
          </a:xfrm>
          <a:prstGeom prst="rect">
            <a:avLst/>
          </a:prstGeom>
          <a:ln w="12700">
            <a:miter lim="400000"/>
          </a:ln>
          <a:extLst>
            <a:ext uri="{C572A759-6A51-4108-AA02-DFA0A04FC94B}">
              <ma14:wrappingTextBoxFlag xmlns:ma14="http://schemas.microsoft.com/office/mac/drawingml/2011/main" val="1"/>
            </a:ext>
          </a:extLst>
        </p:spPr>
        <p:txBody>
          <a:bodyPr lIns="42074" tIns="42074" rIns="42074" bIns="42074">
            <a:spAutoFit/>
          </a:bodyPr>
          <a:lstStyle/>
          <a:p>
            <a:pPr lvl="0" defTabSz="456880"/>
            <a:endParaRPr sz="2400"/>
          </a:p>
          <a:p>
            <a:pPr lvl="0" defTabSz="456880"/>
            <a:r>
              <a:rPr sz="2400" i="1"/>
              <a:t>.</a:t>
            </a:r>
          </a:p>
        </p:txBody>
      </p:sp>
      <p:sp>
        <p:nvSpPr>
          <p:cNvPr id="722" name="Shape 722"/>
          <p:cNvSpPr/>
          <p:nvPr/>
        </p:nvSpPr>
        <p:spPr>
          <a:xfrm>
            <a:off x="176121" y="1186886"/>
            <a:ext cx="8770940" cy="5418151"/>
          </a:xfrm>
          <a:prstGeom prst="rect">
            <a:avLst/>
          </a:prstGeom>
          <a:solidFill>
            <a:srgbClr val="CCFFCC"/>
          </a:solidFill>
          <a:ln w="38100">
            <a:solidFill/>
          </a:ln>
          <a:extLst>
            <a:ext uri="{C572A759-6A51-4108-AA02-DFA0A04FC94B}">
              <ma14:wrappingTextBoxFlag xmlns:ma14="http://schemas.microsoft.com/office/mac/drawingml/2011/main" val="1"/>
            </a:ext>
          </a:extLst>
        </p:spPr>
        <p:txBody>
          <a:bodyPr lIns="42074" tIns="42074" rIns="42074" bIns="42074">
            <a:spAutoFit/>
          </a:bodyPr>
          <a:lstStyle/>
          <a:p>
            <a:pPr lvl="0" defTabSz="456880"/>
            <a:r>
              <a:rPr sz="2000" b="1"/>
              <a:t>1. Complete the </a:t>
            </a:r>
            <a:r>
              <a:rPr sz="2000" b="1" u="sng"/>
              <a:t>Shopping Annuity Assessment.</a:t>
            </a:r>
            <a:r>
              <a:rPr sz="2000" b="1"/>
              <a:t>  (Coming Soon!)</a:t>
            </a:r>
          </a:p>
          <a:p>
            <a:pPr lvl="0" defTabSz="456880"/>
            <a:r>
              <a:rPr sz="2000" b="1"/>
              <a:t>2</a:t>
            </a:r>
            <a:r>
              <a:rPr sz="2000" b="1" strike="sngStrike"/>
              <a:t>. Complete the Online </a:t>
            </a:r>
            <a:r>
              <a:rPr sz="2000" b="1" u="sng" strike="sngStrike"/>
              <a:t>Shopping/Home Advisor</a:t>
            </a:r>
            <a:r>
              <a:rPr sz="2000" b="1" strike="sngStrike"/>
              <a:t> during the respective bonus pool calendar quarter.  (Previous completion will </a:t>
            </a:r>
            <a:r>
              <a:rPr sz="2000" b="1" u="sng" strike="sngStrike"/>
              <a:t>not</a:t>
            </a:r>
            <a:r>
              <a:rPr sz="2000" b="1" strike="sngStrike"/>
              <a:t> count).  </a:t>
            </a:r>
          </a:p>
          <a:p>
            <a:pPr lvl="0" defTabSz="456880"/>
            <a:r>
              <a:rPr sz="2000" b="1" strike="sngStrike"/>
              <a:t>3. Download, install, login and use  </a:t>
            </a:r>
            <a:r>
              <a:rPr sz="2000" b="1" u="sng" strike="sngStrike"/>
              <a:t>Shop Buddy</a:t>
            </a:r>
            <a:r>
              <a:rPr sz="2000" b="1" strike="sngStrike"/>
              <a:t> on your computer. (Previous install and use will count).</a:t>
            </a:r>
            <a:endParaRPr sz="2000" b="1" u="sng" strike="sngStrike"/>
          </a:p>
          <a:p>
            <a:pPr lvl="0" defTabSz="456880"/>
            <a:r>
              <a:rPr sz="2000" b="1" u="sng"/>
              <a:t>4. Order </a:t>
            </a:r>
            <a:r>
              <a:rPr sz="2000" b="1"/>
              <a:t>at least </a:t>
            </a:r>
            <a:r>
              <a:rPr sz="2000" b="1" u="sng"/>
              <a:t>1,500 BV</a:t>
            </a:r>
            <a:r>
              <a:rPr sz="2000" b="1"/>
              <a:t> in </a:t>
            </a:r>
            <a:r>
              <a:rPr sz="2000" b="1" u="sng"/>
              <a:t>Home Country Region</a:t>
            </a:r>
            <a:r>
              <a:rPr sz="2000" b="1"/>
              <a:t> products with the qualifying UFO being the </a:t>
            </a:r>
            <a:r>
              <a:rPr sz="2000" b="1" u="sng"/>
              <a:t>Paying ID</a:t>
            </a:r>
            <a:r>
              <a:rPr sz="2000" b="1"/>
              <a:t> (9-digit Distributor ID#) for all orders between 10/1 – 12/31/2014</a:t>
            </a:r>
            <a:r>
              <a:rPr sz="2200" b="1"/>
              <a:t>.</a:t>
            </a:r>
          </a:p>
          <a:p>
            <a:pPr lvl="0" defTabSz="456880"/>
            <a:r>
              <a:rPr sz="2000" b="1"/>
              <a:t>5. Accumulate </a:t>
            </a:r>
            <a:r>
              <a:rPr sz="2000" b="1" u="sng"/>
              <a:t>over $3,000 in Partner Store</a:t>
            </a:r>
            <a:r>
              <a:rPr sz="2000" b="1"/>
              <a:t> (partner, one cart direct) Home Region orders between 10/1 – 12/31/2014 with the following break down:</a:t>
            </a:r>
          </a:p>
          <a:p>
            <a:pPr lvl="0" defTabSz="456880"/>
            <a:endParaRPr sz="2000" b="1"/>
          </a:p>
          <a:p>
            <a:pPr lvl="0" defTabSz="456880"/>
            <a:r>
              <a:rPr sz="1400"/>
              <a:t> You can do it all yourself from shopping </a:t>
            </a:r>
            <a:r>
              <a:rPr sz="1400" i="1"/>
              <a:t>(this requirement is based on 80% of what the average person statistically spends) </a:t>
            </a:r>
            <a:r>
              <a:rPr sz="1400"/>
              <a:t> or… to give lee way and a head start:</a:t>
            </a:r>
          </a:p>
          <a:p>
            <a:pPr marL="266700" lvl="0" indent="-266700" defTabSz="456880">
              <a:buClr>
                <a:srgbClr val="000000"/>
              </a:buClr>
              <a:buSzPct val="100000"/>
              <a:buFont typeface="Wingdings"/>
              <a:buChar char="◆"/>
            </a:pPr>
            <a:r>
              <a:rPr sz="1400" b="1"/>
              <a:t>	First, </a:t>
            </a:r>
            <a:r>
              <a:rPr sz="1400" b="1" u="sng"/>
              <a:t> </a:t>
            </a:r>
            <a:r>
              <a:rPr sz="1400" b="1"/>
              <a:t>at least $1,500* in purchases with the qualifying UFO’s Personal Preferred Customer ID (7-digit #) being the paying ID.</a:t>
            </a:r>
          </a:p>
          <a:p>
            <a:pPr marL="266700" lvl="0" indent="-266700" defTabSz="456880">
              <a:buClr>
                <a:srgbClr val="000000"/>
              </a:buClr>
              <a:buSzPct val="100000"/>
              <a:buFont typeface="Wingdings"/>
              <a:buChar char="◆"/>
            </a:pPr>
            <a:r>
              <a:rPr sz="1400" b="1"/>
              <a:t>	Second, the remaining balance of the $3,000 total for the respective quarter 	may be made up from purchases made by your registered Preferred Customers, or yourself.</a:t>
            </a:r>
          </a:p>
          <a:p>
            <a:pPr marL="723578" lvl="1" indent="-266700" defTabSz="456880">
              <a:buClr>
                <a:srgbClr val="000000"/>
              </a:buClr>
              <a:buSzPct val="100000"/>
              <a:buFont typeface="Wingdings"/>
              <a:buChar char="✓"/>
            </a:pPr>
            <a:r>
              <a:rPr sz="1400" i="1"/>
              <a:t>Note:  All returns will be deducted and reconciled against totals </a:t>
            </a:r>
            <a:endParaRPr sz="2200" b="1"/>
          </a:p>
        </p:txBody>
      </p:sp>
    </p:spTree>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Shape 724"/>
          <p:cNvSpPr/>
          <p:nvPr/>
        </p:nvSpPr>
        <p:spPr>
          <a:xfrm>
            <a:off x="127793" y="-86525"/>
            <a:ext cx="8888414" cy="7031051"/>
          </a:xfrm>
          <a:prstGeom prst="rect">
            <a:avLst/>
          </a:prstGeom>
          <a:ln w="12700">
            <a:miter lim="400000"/>
          </a:ln>
          <a:extLst>
            <a:ext uri="{C572A759-6A51-4108-AA02-DFA0A04FC94B}">
              <ma14:wrappingTextBoxFlag xmlns:ma14="http://schemas.microsoft.com/office/mac/drawingml/2011/main" val="1"/>
            </a:ext>
          </a:extLst>
        </p:spPr>
        <p:txBody>
          <a:bodyPr lIns="42074" tIns="42074" rIns="42074" bIns="42074">
            <a:spAutoFit/>
          </a:bodyPr>
          <a:lstStyle/>
          <a:p>
            <a:pPr lvl="0" algn="ctr" defTabSz="456880"/>
            <a:endParaRPr sz="2800">
              <a:solidFill>
                <a:srgbClr val="FF0000"/>
              </a:solidFill>
            </a:endParaRPr>
          </a:p>
          <a:p>
            <a:pPr lvl="0" algn="ctr" defTabSz="456880"/>
            <a:r>
              <a:rPr sz="2800" b="1">
                <a:solidFill>
                  <a:srgbClr val="FF0000"/>
                </a:solidFill>
              </a:rPr>
              <a:t>Extra Bonuses to the Shopping Annuity Bonus Pool!</a:t>
            </a:r>
          </a:p>
          <a:p>
            <a:pPr lvl="0" defTabSz="456880"/>
            <a:endParaRPr sz="2800" b="1">
              <a:solidFill>
                <a:srgbClr val="FF0000"/>
              </a:solidFill>
            </a:endParaRPr>
          </a:p>
          <a:p>
            <a:pPr marL="342658" lvl="0" indent="-342658" defTabSz="456880">
              <a:buClr>
                <a:srgbClr val="000000"/>
              </a:buClr>
              <a:buSzPct val="100000"/>
              <a:buFont typeface="Trebuchet MS Bold"/>
              <a:buAutoNum type="arabicPeriod"/>
            </a:pPr>
            <a:r>
              <a:rPr b="1"/>
              <a:t>BONUS BV + IBV! </a:t>
            </a:r>
            <a:r>
              <a:t>When you qualify you get the additional Bonus Pool BV and IBV to place (Estimated :200 to 400BV and 50- 100IBV).</a:t>
            </a:r>
          </a:p>
          <a:p>
            <a:pPr lvl="0" defTabSz="456880"/>
            <a:endParaRPr/>
          </a:p>
          <a:p>
            <a:pPr marL="342658" lvl="0" indent="-342658" defTabSz="456880">
              <a:buClr>
                <a:srgbClr val="000000"/>
              </a:buClr>
              <a:buSzPct val="100000"/>
              <a:buFont typeface="Trebuchet MS Bold"/>
              <a:buAutoNum type="arabicPeriod"/>
            </a:pPr>
            <a:r>
              <a:rPr b="1"/>
              <a:t>DUPLICATION BONUS BV +IBV: </a:t>
            </a:r>
            <a:r>
              <a:t>If you qualify for the bonus pool, you will also automatically earn an additional 50 BV and 25 IBV for each of your personally sponsored UFO that qualifies as well.</a:t>
            </a:r>
          </a:p>
          <a:p>
            <a:pPr marL="342658" lvl="0" indent="-342658" defTabSz="456880">
              <a:buClr>
                <a:srgbClr val="000000"/>
              </a:buClr>
              <a:buSzPct val="100000"/>
              <a:buFont typeface="Trebuchet MS Bold"/>
              <a:buAutoNum type="arabicPeriod"/>
            </a:pPr>
            <a:endParaRPr b="1"/>
          </a:p>
          <a:p>
            <a:pPr marL="342658" lvl="0" indent="-342658" defTabSz="456880">
              <a:buClr>
                <a:srgbClr val="000000"/>
              </a:buClr>
              <a:buSzPct val="100000"/>
              <a:buFont typeface="Trebuchet MS Bold"/>
              <a:buAutoNum type="arabicPeriod" startAt="2"/>
            </a:pPr>
            <a:r>
              <a:rPr b="1"/>
              <a:t>$600 LEADERSHIP BONUS IN IBV ELIGIBILITY: </a:t>
            </a:r>
            <a:r>
              <a:t>in addition, if you qualify for the bonus pool and have 10 UFOs in the left organization and 10 in the right organization of a BDC that qualify for the bonus pool; that BDC will be eligible to earn an additional $600 Bonus in the IBV compensation plan (same rules as the BV Bonus) for the next 12 weeks.  This bonus is per BDC, so multiple BDCs are eligible for the IBV bonus.  </a:t>
            </a:r>
            <a:r>
              <a:rPr u="sng"/>
              <a:t>Note:</a:t>
            </a:r>
            <a:r>
              <a:t>  the 12 week period will start the first week bonus BV and IBV are awarded.</a:t>
            </a:r>
          </a:p>
          <a:p>
            <a:pPr marL="342658" lvl="0" indent="-342658" defTabSz="456880">
              <a:buClr>
                <a:srgbClr val="000000"/>
              </a:buClr>
              <a:buSzPct val="100000"/>
              <a:buFont typeface="Trebuchet MS"/>
              <a:buAutoNum type="arabicPeriod" startAt="3"/>
            </a:pPr>
            <a:endParaRPr/>
          </a:p>
          <a:p>
            <a:pPr marL="342658" lvl="0" indent="-342658" defTabSz="456880">
              <a:buClr>
                <a:srgbClr val="000000"/>
              </a:buClr>
              <a:buSzPct val="100000"/>
              <a:buFont typeface="Trebuchet MS Bold"/>
              <a:buAutoNum type="arabicPeriod" startAt="3"/>
            </a:pPr>
            <a:r>
              <a:rPr b="1"/>
              <a:t>BV + IBV ACCUMULATION and TIMING</a:t>
            </a:r>
            <a:r>
              <a:t>! All UFOs qualifying for the Shopping Annuity Bonus Pool will be eligible to accrue all awarded bonus BV and IBV generated and/or placed within their organization.  Organize and mobilize your teams for massive action.  The BV and IBV created will be enormous to those organizations that prepare and act!  The fourth quarter 10/1-12/31 of 2014 and its holiday gift giving season is fast approaching. </a:t>
            </a:r>
          </a:p>
        </p:txBody>
      </p:sp>
    </p:spTree>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 name="image137.jpg"/>
          <p:cNvPicPr/>
          <p:nvPr/>
        </p:nvPicPr>
        <p:blipFill>
          <a:blip r:embed="rId2">
            <a:extLst/>
          </a:blip>
          <a:srcRect l="11289" r="11675"/>
          <a:stretch>
            <a:fillRect/>
          </a:stretch>
        </p:blipFill>
        <p:spPr>
          <a:xfrm>
            <a:off x="102632" y="1"/>
            <a:ext cx="2232280" cy="2527443"/>
          </a:xfrm>
          <a:prstGeom prst="rect">
            <a:avLst/>
          </a:prstGeom>
          <a:ln w="12700">
            <a:miter lim="400000"/>
          </a:ln>
          <a:effectLst>
            <a:outerShdw blurRad="50800" dist="38100" rotWithShape="0">
              <a:srgbClr val="000000">
                <a:alpha val="40000"/>
              </a:srgbClr>
            </a:outerShdw>
          </a:effectLst>
        </p:spPr>
      </p:pic>
      <p:sp>
        <p:nvSpPr>
          <p:cNvPr id="727" name="Shape 727"/>
          <p:cNvSpPr/>
          <p:nvPr/>
        </p:nvSpPr>
        <p:spPr>
          <a:xfrm>
            <a:off x="5486449" y="2003517"/>
            <a:ext cx="3124201" cy="272852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defTabSz="912519">
              <a:lnSpc>
                <a:spcPct val="150000"/>
              </a:lnSpc>
            </a:pPr>
            <a:r>
              <a:rPr>
                <a:solidFill>
                  <a:srgbClr val="FFFFFF"/>
                </a:solidFill>
                <a:latin typeface="Arial"/>
                <a:ea typeface="Arial"/>
                <a:cs typeface="Arial"/>
                <a:sym typeface="Arial"/>
              </a:rPr>
              <a:t>The  choice is yours. Make the decision to convert your spending into earning.</a:t>
            </a:r>
          </a:p>
          <a:p>
            <a:pPr lvl="0" defTabSz="912519">
              <a:lnSpc>
                <a:spcPct val="150000"/>
              </a:lnSpc>
            </a:pPr>
            <a:r>
              <a:rPr>
                <a:solidFill>
                  <a:srgbClr val="FFFFFF"/>
                </a:solidFill>
                <a:latin typeface="Arial"/>
                <a:ea typeface="Arial"/>
                <a:cs typeface="Arial"/>
                <a:sym typeface="Arial"/>
              </a:rPr>
              <a:t>Save $10,000 to $15,000 by changing your shopping habits from brick &amp; </a:t>
            </a:r>
          </a:p>
          <a:p>
            <a:pPr lvl="0" defTabSz="912519">
              <a:lnSpc>
                <a:spcPct val="150000"/>
              </a:lnSpc>
            </a:pPr>
            <a:r>
              <a:rPr>
                <a:solidFill>
                  <a:srgbClr val="FFFFFF"/>
                </a:solidFill>
                <a:latin typeface="Arial"/>
                <a:ea typeface="Arial"/>
                <a:cs typeface="Arial"/>
                <a:sym typeface="Arial"/>
              </a:rPr>
              <a:t>mortar to click and order. </a:t>
            </a:r>
          </a:p>
        </p:txBody>
      </p:sp>
      <p:sp>
        <p:nvSpPr>
          <p:cNvPr id="728" name="Shape 728"/>
          <p:cNvSpPr/>
          <p:nvPr/>
        </p:nvSpPr>
        <p:spPr>
          <a:xfrm>
            <a:off x="-67073" y="3544636"/>
            <a:ext cx="9144001" cy="3393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r" defTabSz="456880"/>
            <a:r>
              <a:rPr sz="2200" b="1"/>
              <a:t>3.  Why SA is possible with MA companies &amp; Unfranchise</a:t>
            </a:r>
            <a:endParaRPr sz="2200"/>
          </a:p>
          <a:p>
            <a:pPr lvl="0" algn="r" defTabSz="456880"/>
            <a:endParaRPr sz="2200"/>
          </a:p>
          <a:p>
            <a:pPr lvl="0" algn="r" defTabSz="456880"/>
            <a:r>
              <a:rPr sz="2200" b="1"/>
              <a:t>4. This is for UFO’S with Unfranchise DNA who are passionate and want to maximize their results by being Shopping Annuity Winners + Stars. Professionals.</a:t>
            </a:r>
          </a:p>
          <a:p>
            <a:pPr lvl="0" algn="r" defTabSz="456880"/>
            <a:endParaRPr sz="2200" b="1"/>
          </a:p>
          <a:p>
            <a:pPr lvl="0" algn="r" defTabSz="456880"/>
            <a:r>
              <a:rPr sz="2200" b="1"/>
              <a:t>5. Powerful affect of Duplication + 100% Accumulation. Must qualify. No Dilution. More UFO’s do it = More BV/IBV in Pool. No penalty to those who do it if brackets are not reached company wide. </a:t>
            </a:r>
          </a:p>
        </p:txBody>
      </p:sp>
      <p:sp>
        <p:nvSpPr>
          <p:cNvPr id="729" name="Shape 729"/>
          <p:cNvSpPr/>
          <p:nvPr/>
        </p:nvSpPr>
        <p:spPr>
          <a:xfrm>
            <a:off x="2424715" y="304800"/>
            <a:ext cx="6594200" cy="303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defTabSz="456880"/>
            <a:r>
              <a:rPr sz="2500" b="1">
                <a:solidFill>
                  <a:srgbClr val="FF0000"/>
                </a:solidFill>
              </a:rPr>
              <a:t>Major Points And Light Bulb goes on!</a:t>
            </a:r>
          </a:p>
          <a:p>
            <a:pPr lvl="0" algn="ctr" defTabSz="456880"/>
            <a:r>
              <a:rPr sz="2500" b="1" i="1">
                <a:solidFill>
                  <a:srgbClr val="FF0000"/>
                </a:solidFill>
              </a:rPr>
              <a:t>(Be able to explain these!)</a:t>
            </a:r>
          </a:p>
          <a:p>
            <a:pPr marL="457200" lvl="0" indent="-457200" defTabSz="456880">
              <a:buClr>
                <a:srgbClr val="000000"/>
              </a:buClr>
              <a:buSzPct val="100000"/>
              <a:buFont typeface="Trebuchet MS Bold"/>
              <a:buAutoNum type="arabicPeriod"/>
            </a:pPr>
            <a:r>
              <a:rPr sz="2500"/>
              <a:t>Why it takes a UFO business from operating at 10% -20% of potential in MPCP to 50%-80%</a:t>
            </a:r>
          </a:p>
          <a:p>
            <a:pPr lvl="0" defTabSz="456880"/>
            <a:endParaRPr sz="2500"/>
          </a:p>
          <a:p>
            <a:pPr marL="457200" lvl="0" indent="-457200" defTabSz="456880">
              <a:buClr>
                <a:srgbClr val="000000"/>
              </a:buClr>
              <a:buSzPct val="100000"/>
              <a:buFont typeface="Trebuchet MS Bold"/>
              <a:buAutoNum type="arabicPeriod" startAt="2"/>
            </a:pPr>
            <a:r>
              <a:rPr sz="2500"/>
              <a:t>Why the BV and Shop.com IBV purchase amounts are realistic and possible to do.</a:t>
            </a:r>
          </a:p>
        </p:txBody>
      </p:sp>
    </p:spTree>
  </p:cSld>
  <p:clrMapOvr>
    <a:masterClrMapping/>
  </p:clrMapOvr>
  <p:transition xmlns:p14="http://schemas.microsoft.com/office/powerpoint/2010/main" spd="med">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 name="image137.jpg"/>
          <p:cNvPicPr/>
          <p:nvPr/>
        </p:nvPicPr>
        <p:blipFill>
          <a:blip r:embed="rId2">
            <a:extLst/>
          </a:blip>
          <a:srcRect l="11289" r="11675"/>
          <a:stretch>
            <a:fillRect/>
          </a:stretch>
        </p:blipFill>
        <p:spPr>
          <a:xfrm>
            <a:off x="102632" y="1"/>
            <a:ext cx="2232280" cy="2198335"/>
          </a:xfrm>
          <a:prstGeom prst="rect">
            <a:avLst/>
          </a:prstGeom>
          <a:ln w="12700">
            <a:miter lim="400000"/>
          </a:ln>
          <a:effectLst>
            <a:outerShdw blurRad="50800" dist="38100" rotWithShape="0">
              <a:srgbClr val="000000">
                <a:alpha val="40000"/>
              </a:srgbClr>
            </a:outerShdw>
          </a:effectLst>
        </p:spPr>
      </p:pic>
      <p:sp>
        <p:nvSpPr>
          <p:cNvPr id="732" name="Shape 732"/>
          <p:cNvSpPr/>
          <p:nvPr/>
        </p:nvSpPr>
        <p:spPr>
          <a:xfrm>
            <a:off x="5486449" y="2003517"/>
            <a:ext cx="3124201" cy="272852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defTabSz="912519">
              <a:lnSpc>
                <a:spcPct val="150000"/>
              </a:lnSpc>
            </a:pPr>
            <a:r>
              <a:rPr>
                <a:solidFill>
                  <a:srgbClr val="FFFFFF"/>
                </a:solidFill>
                <a:latin typeface="Arial"/>
                <a:ea typeface="Arial"/>
                <a:cs typeface="Arial"/>
                <a:sym typeface="Arial"/>
              </a:rPr>
              <a:t>The  choice is yours. Make the decision to convert your spending into earning.</a:t>
            </a:r>
          </a:p>
          <a:p>
            <a:pPr lvl="0" defTabSz="912519">
              <a:lnSpc>
                <a:spcPct val="150000"/>
              </a:lnSpc>
            </a:pPr>
            <a:r>
              <a:rPr>
                <a:solidFill>
                  <a:srgbClr val="FFFFFF"/>
                </a:solidFill>
                <a:latin typeface="Arial"/>
                <a:ea typeface="Arial"/>
                <a:cs typeface="Arial"/>
                <a:sym typeface="Arial"/>
              </a:rPr>
              <a:t>Save $10,000 to $15,000 by changing your shopping habits from brick &amp; </a:t>
            </a:r>
          </a:p>
          <a:p>
            <a:pPr lvl="0" defTabSz="912519">
              <a:lnSpc>
                <a:spcPct val="150000"/>
              </a:lnSpc>
            </a:pPr>
            <a:r>
              <a:rPr>
                <a:solidFill>
                  <a:srgbClr val="FFFFFF"/>
                </a:solidFill>
                <a:latin typeface="Arial"/>
                <a:ea typeface="Arial"/>
                <a:cs typeface="Arial"/>
                <a:sym typeface="Arial"/>
              </a:rPr>
              <a:t>mortar to click and order. </a:t>
            </a:r>
          </a:p>
        </p:txBody>
      </p:sp>
      <p:sp>
        <p:nvSpPr>
          <p:cNvPr id="733" name="Shape 733"/>
          <p:cNvSpPr/>
          <p:nvPr/>
        </p:nvSpPr>
        <p:spPr>
          <a:xfrm>
            <a:off x="57544" y="2299934"/>
            <a:ext cx="9003512" cy="3723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defTabSz="456880"/>
            <a:r>
              <a:rPr sz="1900"/>
              <a:t>5. Features to help you win!:</a:t>
            </a:r>
          </a:p>
          <a:p>
            <a:pPr lvl="0" defTabSz="456880"/>
            <a:r>
              <a:rPr sz="1900">
                <a:solidFill>
                  <a:srgbClr val="FF0000"/>
                </a:solidFill>
              </a:rPr>
              <a:t>A)</a:t>
            </a:r>
            <a:r>
              <a:rPr sz="1900"/>
              <a:t>Protected both in overage + missing quota. Cannot lose. </a:t>
            </a:r>
          </a:p>
          <a:p>
            <a:pPr lvl="0" defTabSz="456880"/>
            <a:r>
              <a:rPr sz="1900">
                <a:solidFill>
                  <a:srgbClr val="FF0000"/>
                </a:solidFill>
              </a:rPr>
              <a:t>B) </a:t>
            </a:r>
            <a:r>
              <a:rPr sz="1900"/>
              <a:t>Down line placement. Capture all Volume for MPC in TB centers downline. </a:t>
            </a:r>
          </a:p>
          <a:p>
            <a:pPr lvl="0" defTabSz="456880"/>
            <a:r>
              <a:rPr sz="1900">
                <a:solidFill>
                  <a:srgbClr val="FF0000"/>
                </a:solidFill>
              </a:rPr>
              <a:t>C) </a:t>
            </a:r>
            <a:r>
              <a:rPr sz="1900"/>
              <a:t>Set up ordering on multiple list and pulls to match cash flow. </a:t>
            </a:r>
            <a:r>
              <a:rPr sz="1900">
                <a:solidFill>
                  <a:srgbClr val="FF0000"/>
                </a:solidFill>
              </a:rPr>
              <a:t> </a:t>
            </a:r>
          </a:p>
          <a:p>
            <a:pPr lvl="0" defTabSz="456880"/>
            <a:r>
              <a:rPr sz="1900">
                <a:solidFill>
                  <a:srgbClr val="FF0000"/>
                </a:solidFill>
              </a:rPr>
              <a:t>D) </a:t>
            </a:r>
            <a:r>
              <a:rPr sz="1900"/>
              <a:t>Quarterly allows periods allows monthly matching of usage.</a:t>
            </a:r>
          </a:p>
          <a:p>
            <a:pPr lvl="0" defTabSz="456880"/>
            <a:endParaRPr sz="1900"/>
          </a:p>
          <a:p>
            <a:pPr lvl="0" defTabSz="456880"/>
            <a:r>
              <a:rPr sz="1900"/>
              <a:t>6. Retailing and customer explosion  due to: “What’s That” Phenomenon = more new sales volume from existing and new customers.</a:t>
            </a:r>
          </a:p>
          <a:p>
            <a:pPr lvl="0" defTabSz="456880"/>
            <a:endParaRPr sz="1900"/>
          </a:p>
          <a:p>
            <a:pPr lvl="0" defTabSz="456880"/>
            <a:r>
              <a:rPr sz="1900"/>
              <a:t>7. The </a:t>
            </a:r>
            <a:r>
              <a:rPr sz="1900">
                <a:solidFill>
                  <a:srgbClr val="FF0000"/>
                </a:solidFill>
              </a:rPr>
              <a:t>Assessment</a:t>
            </a:r>
            <a:r>
              <a:rPr sz="1900"/>
              <a:t> is like showing plan UBP and signing up. Proves everything . Then do the the 5 steps with them in next month. They get in and then you do the 5 steps of MPCP over next month. Same with SA: They do Assessment, sign up and do SA 5 steps (Home Advisor + MY list + Orders)over next  month. </a:t>
            </a:r>
          </a:p>
        </p:txBody>
      </p:sp>
      <p:sp>
        <p:nvSpPr>
          <p:cNvPr id="734" name="Shape 734"/>
          <p:cNvSpPr/>
          <p:nvPr/>
        </p:nvSpPr>
        <p:spPr>
          <a:xfrm>
            <a:off x="2424716" y="353353"/>
            <a:ext cx="6719283" cy="1971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defTabSz="456880"/>
            <a:r>
              <a:rPr sz="3200" b="1">
                <a:solidFill>
                  <a:srgbClr val="FF0000"/>
                </a:solidFill>
              </a:rPr>
              <a:t>Major Points And Light Bulb goes on!</a:t>
            </a:r>
          </a:p>
          <a:p>
            <a:pPr lvl="0" algn="ctr" defTabSz="456880"/>
            <a:r>
              <a:rPr sz="3200" i="1">
                <a:solidFill>
                  <a:srgbClr val="FF0000"/>
                </a:solidFill>
              </a:rPr>
              <a:t>(Be able to explain these!)</a:t>
            </a:r>
          </a:p>
        </p:txBody>
      </p:sp>
    </p:spTree>
  </p:cSld>
  <p:clrMapOvr>
    <a:masterClrMapping/>
  </p:clrMapOvr>
  <p:transition xmlns:p14="http://schemas.microsoft.com/office/powerpoint/2010/main" spd="med">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Shape 736"/>
          <p:cNvSpPr>
            <a:spLocks noGrp="1"/>
          </p:cNvSpPr>
          <p:nvPr>
            <p:ph type="body" idx="1"/>
          </p:nvPr>
        </p:nvSpPr>
        <p:spPr>
          <a:xfrm>
            <a:off x="0" y="1088632"/>
            <a:ext cx="9144001" cy="5820575"/>
          </a:xfrm>
          <a:prstGeom prst="rect">
            <a:avLst/>
          </a:prstGeom>
        </p:spPr>
        <p:txBody>
          <a:bodyPr/>
          <a:lstStyle/>
          <a:p>
            <a:pPr marL="0" lvl="1" indent="438543" defTabSz="876018">
              <a:spcBef>
                <a:spcPts val="600"/>
              </a:spcBef>
              <a:buSzTx/>
              <a:buNone/>
              <a:defRPr sz="1800"/>
            </a:pPr>
            <a:endParaRPr sz="1344"/>
          </a:p>
          <a:p>
            <a:pPr marL="0" lvl="0" indent="0" defTabSz="876018">
              <a:spcBef>
                <a:spcPts val="400"/>
              </a:spcBef>
              <a:buSzTx/>
              <a:buNone/>
              <a:defRPr sz="1800"/>
            </a:pPr>
            <a:r>
              <a:rPr sz="1919"/>
              <a:t>The program has tremendous economic power and incentive behind it using what the field already believes in and understands – the MPCP.</a:t>
            </a:r>
          </a:p>
          <a:p>
            <a:pPr marL="614003" lvl="1" indent="-175982" defTabSz="876018">
              <a:spcBef>
                <a:spcPts val="400"/>
              </a:spcBef>
              <a:buFont typeface="Wingdings"/>
              <a:buChar char="❑"/>
              <a:defRPr sz="1800"/>
            </a:pPr>
            <a:r>
              <a:rPr sz="1727"/>
              <a:t>Most UFO’s are operating the MPCP at 10% to 20% </a:t>
            </a:r>
            <a:endParaRPr sz="2688"/>
          </a:p>
          <a:p>
            <a:pPr marL="1028370" lvl="2" indent="-152347" defTabSz="876018">
              <a:spcBef>
                <a:spcPts val="300"/>
              </a:spcBef>
              <a:buFont typeface="Wingdings"/>
              <a:buChar char="▪"/>
              <a:defRPr sz="1800"/>
            </a:pPr>
            <a:r>
              <a:rPr sz="1536"/>
              <a:t>(ie. &lt; 8% of UFOs (USA) order SNAP Laundry, &lt; 6% of UFOs (USA) order SNAP Dishwashing Liquid (see attached)) of the capacity and potential if the MPCP and should be operating at 50% to 80% of its potential. </a:t>
            </a:r>
            <a:endParaRPr sz="2208"/>
          </a:p>
          <a:p>
            <a:pPr marL="1028370" lvl="2" indent="-152347" defTabSz="876018">
              <a:spcBef>
                <a:spcPts val="300"/>
              </a:spcBef>
              <a:buFont typeface="Wingdings"/>
              <a:buChar char="▪"/>
              <a:defRPr sz="1800"/>
            </a:pPr>
            <a:r>
              <a:rPr sz="1536"/>
              <a:t>That must be understood and embraced. It requires a behavior change in how they shop and buy, but the $ is already being spent. </a:t>
            </a:r>
            <a:endParaRPr sz="2208"/>
          </a:p>
          <a:p>
            <a:pPr marL="1028370" lvl="2" indent="-152347" defTabSz="876018">
              <a:spcBef>
                <a:spcPts val="300"/>
              </a:spcBef>
              <a:buFont typeface="Wingdings"/>
              <a:buChar char="▪"/>
              <a:defRPr sz="1800"/>
            </a:pPr>
            <a:r>
              <a:rPr sz="1536"/>
              <a:t>Never before has there been a company or opportunity like MA that can do a shopping annuity</a:t>
            </a:r>
          </a:p>
          <a:p>
            <a:pPr marL="1028370" lvl="2" indent="-152347" defTabSz="876018">
              <a:spcBef>
                <a:spcPts val="300"/>
              </a:spcBef>
              <a:buFont typeface="Wingdings"/>
              <a:buChar char="▪"/>
              <a:defRPr sz="1800"/>
            </a:pPr>
            <a:r>
              <a:rPr sz="1536"/>
              <a:t>One product companies can not do this. We have 80% of everything people need or buy  in consumable products in the MALL WITHOUT WALLS with Market America Brands that you get at wholesale and they replace multiple products, have added value, and are better. There is NO excuse not to buy them instead of things like Tide or Channel or Weight Watchers.</a:t>
            </a:r>
            <a:endParaRPr sz="2208"/>
          </a:p>
          <a:p>
            <a:pPr marL="1028370" lvl="2" indent="-152347" defTabSz="876018">
              <a:spcBef>
                <a:spcPts val="300"/>
              </a:spcBef>
              <a:buFont typeface="Wingdings"/>
              <a:buChar char="▪"/>
              <a:defRPr sz="1800"/>
            </a:pPr>
            <a:r>
              <a:rPr sz="1536"/>
              <a:t>Everything else you or anyone buys or likes can be bought for less money on Shop.cpm</a:t>
            </a:r>
          </a:p>
          <a:p>
            <a:pPr marL="1028370" lvl="2" indent="-152347" defTabSz="876018">
              <a:spcBef>
                <a:spcPts val="300"/>
              </a:spcBef>
              <a:buFont typeface="Wingdings"/>
              <a:buChar char="▪"/>
              <a:defRPr sz="1800"/>
            </a:pPr>
            <a:r>
              <a:rPr sz="1536"/>
              <a:t>We have a tracking system that tracks and accumulates all that spending into a Shopping annuity putting the money spent by you and your team to work for you to earn checks!</a:t>
            </a:r>
            <a:endParaRPr sz="1727"/>
          </a:p>
          <a:p>
            <a:pPr marL="633557" lvl="1" indent="-195536" defTabSz="876018">
              <a:spcBef>
                <a:spcPts val="400"/>
              </a:spcBef>
              <a:buFont typeface="Wingdings"/>
              <a:buChar char="❑"/>
              <a:defRPr sz="1800"/>
            </a:pPr>
            <a:r>
              <a:rPr sz="1919"/>
              <a:t>It is about a philosophy and belief system and not about spending more. It is about saving money by changing the way they shop, Duplicating it has tremendous financial rewards.</a:t>
            </a:r>
          </a:p>
        </p:txBody>
      </p:sp>
      <p:grpSp>
        <p:nvGrpSpPr>
          <p:cNvPr id="739" name="Group 739"/>
          <p:cNvGrpSpPr/>
          <p:nvPr/>
        </p:nvGrpSpPr>
        <p:grpSpPr>
          <a:xfrm>
            <a:off x="0" y="35842"/>
            <a:ext cx="9144000" cy="1004299"/>
            <a:chOff x="0" y="102370"/>
            <a:chExt cx="9144000" cy="1004298"/>
          </a:xfrm>
        </p:grpSpPr>
        <p:sp>
          <p:nvSpPr>
            <p:cNvPr id="737" name="Shape 737"/>
            <p:cNvSpPr/>
            <p:nvPr/>
          </p:nvSpPr>
          <p:spPr>
            <a:xfrm>
              <a:off x="0" y="102370"/>
              <a:ext cx="9144000" cy="1004300"/>
            </a:xfrm>
            <a:prstGeom prst="rect">
              <a:avLst/>
            </a:prstGeom>
            <a:solidFill>
              <a:srgbClr val="0000FF"/>
            </a:solidFill>
            <a:ln w="12700" cap="flat">
              <a:noFill/>
              <a:miter lim="400000"/>
            </a:ln>
            <a:effectLst/>
          </p:spPr>
          <p:txBody>
            <a:bodyPr wrap="square" lIns="0" tIns="0" rIns="0" bIns="0" numCol="1" anchor="ctr">
              <a:noAutofit/>
            </a:bodyPr>
            <a:lstStyle/>
            <a:p>
              <a:pPr lvl="0" algn="ctr" defTabSz="456880">
                <a:defRPr sz="2000"/>
              </a:pPr>
              <a:endParaRPr/>
            </a:p>
          </p:txBody>
        </p:sp>
        <p:sp>
          <p:nvSpPr>
            <p:cNvPr id="738" name="Shape 738"/>
            <p:cNvSpPr/>
            <p:nvPr/>
          </p:nvSpPr>
          <p:spPr>
            <a:xfrm>
              <a:off x="0" y="177799"/>
              <a:ext cx="9144000" cy="853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456880"/>
              <a:r>
                <a:rPr sz="1700" b="1">
                  <a:solidFill>
                    <a:srgbClr val="FFFFFF"/>
                  </a:solidFill>
                </a:rPr>
                <a:t>What is meant by UFO’s operate at 10% -20% of potential &amp; capacity of MPCP + UF System?</a:t>
              </a:r>
              <a:endParaRPr sz="1700">
                <a:solidFill>
                  <a:srgbClr val="FFFFFF"/>
                </a:solidFill>
              </a:endParaRPr>
            </a:p>
            <a:p>
              <a:pPr lvl="0" algn="ctr" defTabSz="456880"/>
              <a:r>
                <a:rPr sz="1700" b="1">
                  <a:solidFill>
                    <a:srgbClr val="FFFFFF"/>
                  </a:solidFill>
                </a:rPr>
                <a:t>How does the SA increase UFO’s operating at 10% Potential up to 80% Potential?</a:t>
              </a:r>
            </a:p>
          </p:txBody>
        </p:sp>
      </p:grpSp>
    </p:spTree>
  </p:cSld>
  <p:clrMapOvr>
    <a:masterClrMapping/>
  </p:clrMapOvr>
  <p:transition xmlns:p14="http://schemas.microsoft.com/office/powerpoint/2010/mai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Shape 741"/>
          <p:cNvSpPr>
            <a:spLocks noGrp="1"/>
          </p:cNvSpPr>
          <p:nvPr>
            <p:ph type="body" idx="1"/>
          </p:nvPr>
        </p:nvSpPr>
        <p:spPr>
          <a:xfrm>
            <a:off x="0" y="877673"/>
            <a:ext cx="9144000" cy="6007315"/>
          </a:xfrm>
          <a:prstGeom prst="rect">
            <a:avLst/>
          </a:prstGeom>
        </p:spPr>
        <p:txBody>
          <a:bodyPr/>
          <a:lstStyle/>
          <a:p>
            <a:pPr marL="0" lvl="1" indent="452247" defTabSz="903393">
              <a:spcBef>
                <a:spcPts val="600"/>
              </a:spcBef>
              <a:buSzTx/>
              <a:buNone/>
              <a:defRPr sz="1800"/>
            </a:pPr>
            <a:endParaRPr sz="1386"/>
          </a:p>
          <a:p>
            <a:pPr marL="0" lvl="0" indent="0" defTabSz="903393">
              <a:spcBef>
                <a:spcPts val="400"/>
              </a:spcBef>
              <a:buSzTx/>
              <a:buNone/>
              <a:defRPr sz="1800"/>
            </a:pPr>
            <a:r>
              <a:rPr sz="1979"/>
              <a:t>The program has tremendous economic power and incentive behind it using what the field already believes in and understands – the MPCP (continued). This is not new to them and it maximizes earnings and results on something they already do.</a:t>
            </a:r>
          </a:p>
          <a:p>
            <a:pPr marL="0" lvl="0" indent="0" defTabSz="903393">
              <a:buSzTx/>
              <a:buNone/>
              <a:defRPr sz="1800"/>
            </a:pPr>
            <a:endParaRPr sz="1979"/>
          </a:p>
          <a:p>
            <a:pPr marL="211734" lvl="0" indent="-211734" defTabSz="903393">
              <a:spcBef>
                <a:spcPts val="400"/>
              </a:spcBef>
              <a:buFont typeface="Wingdings"/>
              <a:buChar char="❑"/>
              <a:defRPr sz="1800"/>
            </a:pPr>
            <a:r>
              <a:rPr sz="1979"/>
              <a:t>MAXIMIZES VOLUME of you and your team simply redirecting the same spending  through Shop.com and MA!  </a:t>
            </a:r>
            <a:r>
              <a:rPr sz="1979">
                <a:solidFill>
                  <a:srgbClr val="FF0000"/>
                </a:solidFill>
              </a:rPr>
              <a:t>4 times the volume of the same team.</a:t>
            </a:r>
          </a:p>
          <a:p>
            <a:pPr marL="211734" lvl="0" indent="-211734" defTabSz="903393">
              <a:spcBef>
                <a:spcPts val="400"/>
              </a:spcBef>
              <a:buFont typeface="Wingdings"/>
              <a:buChar char="❑"/>
              <a:defRPr sz="1800"/>
            </a:pPr>
            <a:r>
              <a:rPr sz="1979"/>
              <a:t>Retailing and PC sales</a:t>
            </a:r>
            <a:r>
              <a:rPr sz="1979">
                <a:solidFill>
                  <a:srgbClr val="FF0000"/>
                </a:solidFill>
              </a:rPr>
              <a:t> double </a:t>
            </a:r>
            <a:r>
              <a:rPr sz="1979"/>
              <a:t>when UFO’s use all the MA products because of the  “What’s That phenomenon”!  Do you know this? We have PROOF!</a:t>
            </a:r>
          </a:p>
          <a:p>
            <a:pPr marL="211734" lvl="0" indent="-211734" defTabSz="903393">
              <a:spcBef>
                <a:spcPts val="400"/>
              </a:spcBef>
              <a:buFont typeface="Wingdings"/>
              <a:buChar char="❑"/>
              <a:defRPr sz="1800"/>
            </a:pPr>
            <a:r>
              <a:rPr sz="1979"/>
              <a:t>Takes ¼ of the people or UFO’s to start earning weekly checks. New people earn much faster!</a:t>
            </a:r>
          </a:p>
          <a:p>
            <a:pPr marL="211734" lvl="0" indent="-211734" defTabSz="903393">
              <a:spcBef>
                <a:spcPts val="400"/>
              </a:spcBef>
              <a:buFont typeface="Wingdings"/>
              <a:buChar char="❑"/>
              <a:defRPr sz="1800"/>
            </a:pPr>
            <a:r>
              <a:rPr sz="1979"/>
              <a:t>Takes ¼  the people or UFO’s to max out BDC’s at $2100 to $3600 per week!</a:t>
            </a:r>
          </a:p>
          <a:p>
            <a:pPr marL="211734" lvl="0" indent="-211734" defTabSz="903393">
              <a:spcBef>
                <a:spcPts val="400"/>
              </a:spcBef>
              <a:buFont typeface="Wingdings"/>
              <a:buChar char="❑"/>
              <a:defRPr sz="1800"/>
            </a:pPr>
            <a:r>
              <a:rPr sz="1979"/>
              <a:t>Increases the number of people earning under a completed center thereby securing  the income by other people earning</a:t>
            </a:r>
          </a:p>
          <a:p>
            <a:pPr marL="211734" lvl="0" indent="-211734" defTabSz="903393">
              <a:spcBef>
                <a:spcPts val="400"/>
              </a:spcBef>
              <a:buFont typeface="Wingdings"/>
              <a:buChar char="❑"/>
              <a:defRPr sz="1800"/>
            </a:pPr>
            <a:r>
              <a:rPr sz="1979"/>
              <a:t>A game changer on IBV – Increases IBV on average by 8 times in an organization. Nationals and above begin earning weekly and more UFO’s start hitting checks now. IBV becomes more like BV.</a:t>
            </a:r>
          </a:p>
        </p:txBody>
      </p:sp>
      <p:grpSp>
        <p:nvGrpSpPr>
          <p:cNvPr id="744" name="Group 744"/>
          <p:cNvGrpSpPr/>
          <p:nvPr/>
        </p:nvGrpSpPr>
        <p:grpSpPr>
          <a:xfrm>
            <a:off x="0" y="-107950"/>
            <a:ext cx="9144000" cy="1143000"/>
            <a:chOff x="0" y="0"/>
            <a:chExt cx="9144000" cy="1143000"/>
          </a:xfrm>
        </p:grpSpPr>
        <p:sp>
          <p:nvSpPr>
            <p:cNvPr id="742" name="Shape 742"/>
            <p:cNvSpPr/>
            <p:nvPr/>
          </p:nvSpPr>
          <p:spPr>
            <a:xfrm>
              <a:off x="0" y="0"/>
              <a:ext cx="9144000" cy="1143000"/>
            </a:xfrm>
            <a:prstGeom prst="rect">
              <a:avLst/>
            </a:prstGeom>
            <a:solidFill>
              <a:srgbClr val="0000FF"/>
            </a:solidFill>
            <a:ln w="12700" cap="flat">
              <a:noFill/>
              <a:miter lim="400000"/>
            </a:ln>
            <a:effectLst/>
          </p:spPr>
          <p:txBody>
            <a:bodyPr wrap="square" lIns="0" tIns="0" rIns="0" bIns="0" numCol="1" anchor="ctr">
              <a:noAutofit/>
            </a:bodyPr>
            <a:lstStyle/>
            <a:p>
              <a:pPr lvl="0" algn="ctr" defTabSz="456880">
                <a:defRPr sz="2900">
                  <a:solidFill>
                    <a:srgbClr val="FFFFFF"/>
                  </a:solidFill>
                </a:defRPr>
              </a:pPr>
              <a:endParaRPr/>
            </a:p>
          </p:txBody>
        </p:sp>
        <p:sp>
          <p:nvSpPr>
            <p:cNvPr id="743" name="Shape 743"/>
            <p:cNvSpPr/>
            <p:nvPr/>
          </p:nvSpPr>
          <p:spPr>
            <a:xfrm>
              <a:off x="0" y="106680"/>
              <a:ext cx="9144000" cy="9296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456880">
                <a:defRPr sz="2900" b="1">
                  <a:solidFill>
                    <a:srgbClr val="FFFFFF"/>
                  </a:solidFill>
                </a:defRPr>
              </a:lvl1pPr>
            </a:lstStyle>
            <a:p>
              <a:pPr lvl="0">
                <a:defRPr sz="1800" b="0">
                  <a:solidFill>
                    <a:srgbClr val="000000"/>
                  </a:solidFill>
                </a:defRPr>
              </a:pPr>
              <a:r>
                <a:rPr sz="2900" b="1">
                  <a:solidFill>
                    <a:srgbClr val="FFFFFF"/>
                  </a:solidFill>
                </a:rPr>
                <a:t>Why does the Shopping Annuity  increase UFO efficiency to 50%-80% of POTENTIAL OF MPCP? </a:t>
              </a:r>
            </a:p>
          </p:txBody>
        </p:sp>
      </p:grpSp>
    </p:spTree>
  </p:cSld>
  <p:clrMapOvr>
    <a:masterClrMapping/>
  </p:clrMapOvr>
  <p:transition xmlns:p14="http://schemas.microsoft.com/office/powerpoint/2010/mai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Shape 746"/>
          <p:cNvSpPr/>
          <p:nvPr/>
        </p:nvSpPr>
        <p:spPr>
          <a:xfrm>
            <a:off x="385773" y="509587"/>
            <a:ext cx="8372476" cy="3687764"/>
          </a:xfrm>
          <a:prstGeom prst="triangle">
            <a:avLst/>
          </a:prstGeom>
          <a:solidFill>
            <a:srgbClr val="5F5F5F"/>
          </a:solidFill>
          <a:ln>
            <a:solidFill>
              <a:srgbClr val="FFFFFF"/>
            </a:solidFill>
            <a:miter/>
          </a:ln>
        </p:spPr>
        <p:txBody>
          <a:bodyPr lIns="0" tIns="0" rIns="0" bIns="0" anchor="ctr"/>
          <a:lstStyle/>
          <a:p>
            <a:pPr lvl="0" defTabSz="913760">
              <a:defRPr sz="2800">
                <a:latin typeface="Gill Sans MT"/>
                <a:ea typeface="Gill Sans MT"/>
                <a:cs typeface="Gill Sans MT"/>
                <a:sym typeface="Gill Sans MT"/>
              </a:defRPr>
            </a:pPr>
            <a:endParaRPr/>
          </a:p>
        </p:txBody>
      </p:sp>
      <p:sp>
        <p:nvSpPr>
          <p:cNvPr id="747" name="Shape 747"/>
          <p:cNvSpPr/>
          <p:nvPr/>
        </p:nvSpPr>
        <p:spPr>
          <a:xfrm>
            <a:off x="152399" y="1892310"/>
            <a:ext cx="4343401" cy="2995614"/>
          </a:xfrm>
          <a:prstGeom prst="triangle">
            <a:avLst/>
          </a:prstGeom>
          <a:solidFill>
            <a:srgbClr val="808080"/>
          </a:solidFill>
          <a:ln>
            <a:solidFill>
              <a:srgbClr val="FFFFFF"/>
            </a:solidFill>
            <a:miter/>
          </a:ln>
        </p:spPr>
        <p:txBody>
          <a:bodyPr lIns="0" tIns="0" rIns="0" bIns="0" anchor="ctr"/>
          <a:lstStyle/>
          <a:p>
            <a:pPr lvl="0" algn="ctr" defTabSz="913760">
              <a:defRPr>
                <a:latin typeface="Verdana"/>
                <a:ea typeface="Verdana"/>
                <a:cs typeface="Verdana"/>
                <a:sym typeface="Verdana"/>
              </a:defRPr>
            </a:pPr>
            <a:endParaRPr/>
          </a:p>
        </p:txBody>
      </p:sp>
      <p:sp>
        <p:nvSpPr>
          <p:cNvPr id="748" name="Shape 748"/>
          <p:cNvSpPr/>
          <p:nvPr/>
        </p:nvSpPr>
        <p:spPr>
          <a:xfrm>
            <a:off x="77789" y="3044825"/>
            <a:ext cx="2305051" cy="2457450"/>
          </a:xfrm>
          <a:prstGeom prst="triangle">
            <a:avLst/>
          </a:prstGeom>
          <a:solidFill>
            <a:srgbClr val="B2B2B2"/>
          </a:solidFill>
          <a:ln>
            <a:solidFill>
              <a:srgbClr val="FFFFFF"/>
            </a:solidFill>
            <a:miter/>
          </a:ln>
        </p:spPr>
        <p:txBody>
          <a:bodyPr lIns="0" tIns="0" rIns="0" bIns="0" anchor="ctr"/>
          <a:lstStyle/>
          <a:p>
            <a:pPr lvl="0" algn="ctr" defTabSz="913760">
              <a:defRPr>
                <a:latin typeface="Verdana"/>
                <a:ea typeface="Verdana"/>
                <a:cs typeface="Verdana"/>
                <a:sym typeface="Verdana"/>
              </a:defRPr>
            </a:pPr>
            <a:endParaRPr/>
          </a:p>
        </p:txBody>
      </p:sp>
      <p:sp>
        <p:nvSpPr>
          <p:cNvPr id="749" name="Shape 749"/>
          <p:cNvSpPr/>
          <p:nvPr/>
        </p:nvSpPr>
        <p:spPr>
          <a:xfrm>
            <a:off x="0" y="5867408"/>
            <a:ext cx="9144000" cy="4370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913760">
              <a:lnSpc>
                <a:spcPct val="80000"/>
              </a:lnSpc>
              <a:spcBef>
                <a:spcPts val="1400"/>
              </a:spcBef>
              <a:tabLst>
                <a:tab pos="165100" algn="l"/>
              </a:tabLst>
              <a:defRPr sz="2400">
                <a:solidFill>
                  <a:srgbClr val="FFFFCC"/>
                </a:solidFill>
                <a:latin typeface="Arial Bold"/>
                <a:ea typeface="Arial Bold"/>
                <a:cs typeface="Arial Bold"/>
                <a:sym typeface="Arial Bold"/>
              </a:defRPr>
            </a:lvl1pPr>
          </a:lstStyle>
          <a:p>
            <a:pPr lvl="0">
              <a:defRPr sz="1800">
                <a:solidFill>
                  <a:srgbClr val="000000"/>
                </a:solidFill>
              </a:defRPr>
            </a:pPr>
            <a:r>
              <a:rPr sz="2400">
                <a:solidFill>
                  <a:srgbClr val="FFFFCC"/>
                </a:solidFill>
              </a:rPr>
              <a:t>Increase Operating from 10-20% to 50-80% of MPCP Potential </a:t>
            </a:r>
          </a:p>
        </p:txBody>
      </p:sp>
      <p:sp>
        <p:nvSpPr>
          <p:cNvPr id="750" name="Shape 750"/>
          <p:cNvSpPr/>
          <p:nvPr/>
        </p:nvSpPr>
        <p:spPr>
          <a:xfrm>
            <a:off x="1" y="103981"/>
            <a:ext cx="9375248" cy="431801"/>
          </a:xfrm>
          <a:prstGeom prst="rect">
            <a:avLst/>
          </a:prstGeom>
          <a:ln w="12700">
            <a:miter lim="400000"/>
          </a:ln>
          <a:effectLst>
            <a:outerShdw blurRad="12700" rotWithShape="0">
              <a:srgbClr val="80808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913760">
              <a:defRPr sz="2800">
                <a:solidFill>
                  <a:srgbClr val="FFFFCC"/>
                </a:solidFill>
                <a:latin typeface="Verdana"/>
                <a:ea typeface="Verdana"/>
                <a:cs typeface="Verdana"/>
                <a:sym typeface="Verdana"/>
              </a:defRPr>
            </a:lvl1pPr>
          </a:lstStyle>
          <a:p>
            <a:pPr lvl="0">
              <a:defRPr sz="1800">
                <a:solidFill>
                  <a:srgbClr val="000000"/>
                </a:solidFill>
              </a:defRPr>
            </a:pPr>
            <a:r>
              <a:rPr sz="2800">
                <a:solidFill>
                  <a:srgbClr val="FFFFCC"/>
                </a:solidFill>
              </a:rPr>
              <a:t>SHOPPING ANNUITY FUNDING PLAN = MPCP</a:t>
            </a:r>
          </a:p>
        </p:txBody>
      </p:sp>
      <p:sp>
        <p:nvSpPr>
          <p:cNvPr id="751" name="Shape 751"/>
          <p:cNvSpPr/>
          <p:nvPr/>
        </p:nvSpPr>
        <p:spPr>
          <a:xfrm flipH="1">
            <a:off x="4571999" y="2055813"/>
            <a:ext cx="1" cy="3429001"/>
          </a:xfrm>
          <a:prstGeom prst="line">
            <a:avLst/>
          </a:prstGeom>
          <a:ln w="31750">
            <a:solidFill>
              <a:srgbClr val="FFFFCC"/>
            </a:solidFill>
            <a:prstDash val="dash"/>
            <a:round/>
            <a:tailEnd type="triangle"/>
          </a:ln>
        </p:spPr>
        <p:txBody>
          <a:bodyPr lIns="0" tIns="0" rIns="0" bIns="0"/>
          <a:lstStyle/>
          <a:p>
            <a:pPr lvl="0">
              <a:defRPr sz="1200">
                <a:latin typeface="+mj-lt"/>
                <a:ea typeface="+mj-ea"/>
                <a:cs typeface="+mj-cs"/>
                <a:sym typeface="Helvetica"/>
              </a:defRPr>
            </a:pPr>
            <a:endParaRPr/>
          </a:p>
        </p:txBody>
      </p:sp>
      <p:grpSp>
        <p:nvGrpSpPr>
          <p:cNvPr id="756" name="Group 756"/>
          <p:cNvGrpSpPr/>
          <p:nvPr/>
        </p:nvGrpSpPr>
        <p:grpSpPr>
          <a:xfrm>
            <a:off x="542726" y="3173422"/>
            <a:ext cx="8033148" cy="190501"/>
            <a:chOff x="0" y="0"/>
            <a:chExt cx="8033146" cy="190500"/>
          </a:xfrm>
        </p:grpSpPr>
        <p:sp>
          <p:nvSpPr>
            <p:cNvPr id="752" name="Shape 752"/>
            <p:cNvSpPr/>
            <p:nvPr/>
          </p:nvSpPr>
          <p:spPr>
            <a:xfrm>
              <a:off x="0" y="0"/>
              <a:ext cx="409972" cy="190501"/>
            </a:xfrm>
            <a:prstGeom prst="rect">
              <a:avLst/>
            </a:prstGeom>
            <a:noFill/>
            <a:ln w="12700" cap="flat">
              <a:noFill/>
              <a:miter lim="400000"/>
            </a:ln>
            <a:effectLst>
              <a:outerShdw blurRad="12700" dist="17961" dir="2700000" rotWithShape="0">
                <a:srgbClr val="FFFFFF"/>
              </a:outerShdw>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defTabSz="913760"/>
              <a:r>
                <a:rPr sz="1200" baseline="7999">
                  <a:solidFill>
                    <a:srgbClr val="FFFF00"/>
                  </a:solidFill>
                  <a:latin typeface="Verdana Bold"/>
                  <a:ea typeface="Verdana Bold"/>
                  <a:cs typeface="Verdana Bold"/>
                  <a:sym typeface="Verdana Bold"/>
                </a:rPr>
                <a:t>$</a:t>
              </a:r>
              <a:r>
                <a:rPr sz="1200" u="sng">
                  <a:solidFill>
                    <a:srgbClr val="FFFF00"/>
                  </a:solidFill>
                  <a:latin typeface="Verdana Bold"/>
                  <a:ea typeface="Verdana Bold"/>
                  <a:cs typeface="Verdana Bold"/>
                  <a:sym typeface="Verdana Bold"/>
                </a:rPr>
                <a:t>600</a:t>
              </a:r>
            </a:p>
          </p:txBody>
        </p:sp>
        <p:sp>
          <p:nvSpPr>
            <p:cNvPr id="753" name="Shape 753"/>
            <p:cNvSpPr/>
            <p:nvPr/>
          </p:nvSpPr>
          <p:spPr>
            <a:xfrm>
              <a:off x="3090862" y="0"/>
              <a:ext cx="409973" cy="190501"/>
            </a:xfrm>
            <a:prstGeom prst="rect">
              <a:avLst/>
            </a:prstGeom>
            <a:noFill/>
            <a:ln w="12700" cap="flat">
              <a:noFill/>
              <a:miter lim="400000"/>
            </a:ln>
            <a:effectLst>
              <a:outerShdw blurRad="12700" dist="17961" dir="2700000" rotWithShape="0">
                <a:srgbClr val="FFFFFF"/>
              </a:outerShdw>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defTabSz="913760"/>
              <a:r>
                <a:rPr sz="1200" baseline="7999">
                  <a:solidFill>
                    <a:srgbClr val="FFFF00"/>
                  </a:solidFill>
                  <a:latin typeface="Verdana Bold"/>
                  <a:ea typeface="Verdana Bold"/>
                  <a:cs typeface="Verdana Bold"/>
                  <a:sym typeface="Verdana Bold"/>
                </a:rPr>
                <a:t>$</a:t>
              </a:r>
              <a:r>
                <a:rPr sz="1200" u="sng">
                  <a:solidFill>
                    <a:srgbClr val="FFFF00"/>
                  </a:solidFill>
                  <a:latin typeface="Verdana Bold"/>
                  <a:ea typeface="Verdana Bold"/>
                  <a:cs typeface="Verdana Bold"/>
                  <a:sym typeface="Verdana Bold"/>
                </a:rPr>
                <a:t>600</a:t>
              </a:r>
            </a:p>
          </p:txBody>
        </p:sp>
        <p:sp>
          <p:nvSpPr>
            <p:cNvPr id="754" name="Shape 754"/>
            <p:cNvSpPr/>
            <p:nvPr/>
          </p:nvSpPr>
          <p:spPr>
            <a:xfrm>
              <a:off x="4508500" y="0"/>
              <a:ext cx="409972" cy="190501"/>
            </a:xfrm>
            <a:prstGeom prst="rect">
              <a:avLst/>
            </a:prstGeom>
            <a:noFill/>
            <a:ln w="12700" cap="flat">
              <a:noFill/>
              <a:miter lim="400000"/>
            </a:ln>
            <a:effectLst>
              <a:outerShdw blurRad="12700" dist="17961" dir="2700000" rotWithShape="0">
                <a:srgbClr val="FFFFFF"/>
              </a:outerShdw>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defTabSz="913760"/>
              <a:r>
                <a:rPr sz="1200" baseline="7999">
                  <a:solidFill>
                    <a:srgbClr val="FFFF00"/>
                  </a:solidFill>
                  <a:latin typeface="Verdana Bold"/>
                  <a:ea typeface="Verdana Bold"/>
                  <a:cs typeface="Verdana Bold"/>
                  <a:sym typeface="Verdana Bold"/>
                </a:rPr>
                <a:t>$</a:t>
              </a:r>
              <a:r>
                <a:rPr sz="1200" u="sng">
                  <a:solidFill>
                    <a:srgbClr val="FFFF00"/>
                  </a:solidFill>
                  <a:latin typeface="Verdana Bold"/>
                  <a:ea typeface="Verdana Bold"/>
                  <a:cs typeface="Verdana Bold"/>
                  <a:sym typeface="Verdana Bold"/>
                </a:rPr>
                <a:t>600</a:t>
              </a:r>
            </a:p>
          </p:txBody>
        </p:sp>
        <p:sp>
          <p:nvSpPr>
            <p:cNvPr id="755" name="Shape 755"/>
            <p:cNvSpPr/>
            <p:nvPr/>
          </p:nvSpPr>
          <p:spPr>
            <a:xfrm>
              <a:off x="7623175" y="0"/>
              <a:ext cx="409972" cy="190501"/>
            </a:xfrm>
            <a:prstGeom prst="rect">
              <a:avLst/>
            </a:prstGeom>
            <a:noFill/>
            <a:ln w="12700" cap="flat">
              <a:noFill/>
              <a:miter lim="400000"/>
            </a:ln>
            <a:effectLst>
              <a:outerShdw blurRad="12700" dist="17961" dir="2700000" rotWithShape="0">
                <a:srgbClr val="FFFFFF"/>
              </a:outerShdw>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defTabSz="913760"/>
              <a:r>
                <a:rPr sz="1200" baseline="7999">
                  <a:solidFill>
                    <a:srgbClr val="FFFF00"/>
                  </a:solidFill>
                  <a:latin typeface="Verdana Bold"/>
                  <a:ea typeface="Verdana Bold"/>
                  <a:cs typeface="Verdana Bold"/>
                  <a:sym typeface="Verdana Bold"/>
                </a:rPr>
                <a:t>$</a:t>
              </a:r>
              <a:r>
                <a:rPr sz="1200" u="sng">
                  <a:solidFill>
                    <a:srgbClr val="FFFF00"/>
                  </a:solidFill>
                  <a:latin typeface="Verdana Bold"/>
                  <a:ea typeface="Verdana Bold"/>
                  <a:cs typeface="Verdana Bold"/>
                  <a:sym typeface="Verdana Bold"/>
                </a:rPr>
                <a:t>600</a:t>
              </a:r>
            </a:p>
          </p:txBody>
        </p:sp>
      </p:grpSp>
      <p:grpSp>
        <p:nvGrpSpPr>
          <p:cNvPr id="762" name="Group 762"/>
          <p:cNvGrpSpPr/>
          <p:nvPr/>
        </p:nvGrpSpPr>
        <p:grpSpPr>
          <a:xfrm>
            <a:off x="4111630" y="660400"/>
            <a:ext cx="920751" cy="152400"/>
            <a:chOff x="0" y="0"/>
            <a:chExt cx="920750" cy="152400"/>
          </a:xfrm>
        </p:grpSpPr>
        <p:sp>
          <p:nvSpPr>
            <p:cNvPr id="757" name="Shape 757"/>
            <p:cNvSpPr/>
            <p:nvPr/>
          </p:nvSpPr>
          <p:spPr>
            <a:xfrm>
              <a:off x="736600" y="0"/>
              <a:ext cx="184150"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solidFill>
                    <a:srgbClr val="FFFFFF"/>
                  </a:solidFill>
                  <a:latin typeface="Verdana Bold"/>
                  <a:ea typeface="Verdana Bold"/>
                  <a:cs typeface="Verdana Bold"/>
                  <a:sym typeface="Verdana Bold"/>
                </a:defRPr>
              </a:lvl1pPr>
            </a:lstStyle>
            <a:p>
              <a:pPr lvl="0">
                <a:defRPr sz="1800">
                  <a:solidFill>
                    <a:srgbClr val="000000"/>
                  </a:solidFill>
                </a:defRPr>
              </a:pPr>
              <a:r>
                <a:rPr sz="1000">
                  <a:solidFill>
                    <a:srgbClr val="FFFFFF"/>
                  </a:solidFill>
                </a:rPr>
                <a:t>P</a:t>
              </a:r>
            </a:p>
          </p:txBody>
        </p:sp>
        <p:sp>
          <p:nvSpPr>
            <p:cNvPr id="758" name="Shape 758"/>
            <p:cNvSpPr/>
            <p:nvPr/>
          </p:nvSpPr>
          <p:spPr>
            <a:xfrm>
              <a:off x="552450" y="0"/>
              <a:ext cx="184150"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solidFill>
                    <a:srgbClr val="FFFFFF"/>
                  </a:solidFill>
                  <a:latin typeface="Verdana Bold"/>
                  <a:ea typeface="Verdana Bold"/>
                  <a:cs typeface="Verdana Bold"/>
                  <a:sym typeface="Verdana Bold"/>
                </a:defRPr>
              </a:lvl1pPr>
            </a:lstStyle>
            <a:p>
              <a:pPr lvl="0">
                <a:defRPr sz="1800">
                  <a:solidFill>
                    <a:srgbClr val="000000"/>
                  </a:solidFill>
                </a:defRPr>
              </a:pPr>
              <a:r>
                <a:rPr sz="1000">
                  <a:solidFill>
                    <a:srgbClr val="FFFFFF"/>
                  </a:solidFill>
                </a:rPr>
                <a:t>P</a:t>
              </a:r>
            </a:p>
          </p:txBody>
        </p:sp>
        <p:sp>
          <p:nvSpPr>
            <p:cNvPr id="759" name="Shape 759"/>
            <p:cNvSpPr/>
            <p:nvPr/>
          </p:nvSpPr>
          <p:spPr>
            <a:xfrm>
              <a:off x="368300" y="0"/>
              <a:ext cx="184150"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solidFill>
                    <a:srgbClr val="FFFFFF"/>
                  </a:solidFill>
                  <a:latin typeface="Verdana Bold"/>
                  <a:ea typeface="Verdana Bold"/>
                  <a:cs typeface="Verdana Bold"/>
                  <a:sym typeface="Verdana Bold"/>
                </a:defRPr>
              </a:lvl1pPr>
            </a:lstStyle>
            <a:p>
              <a:pPr lvl="0">
                <a:defRPr sz="1800">
                  <a:solidFill>
                    <a:srgbClr val="000000"/>
                  </a:solidFill>
                </a:defRPr>
              </a:pPr>
              <a:r>
                <a:rPr sz="1000">
                  <a:solidFill>
                    <a:srgbClr val="FFFFFF"/>
                  </a:solidFill>
                </a:rPr>
                <a:t>P</a:t>
              </a:r>
            </a:p>
          </p:txBody>
        </p:sp>
        <p:sp>
          <p:nvSpPr>
            <p:cNvPr id="760" name="Shape 760"/>
            <p:cNvSpPr/>
            <p:nvPr/>
          </p:nvSpPr>
          <p:spPr>
            <a:xfrm>
              <a:off x="184150" y="0"/>
              <a:ext cx="184150"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solidFill>
                    <a:srgbClr val="FFFFFF"/>
                  </a:solidFill>
                  <a:latin typeface="Verdana Bold"/>
                  <a:ea typeface="Verdana Bold"/>
                  <a:cs typeface="Verdana Bold"/>
                  <a:sym typeface="Verdana Bold"/>
                </a:defRPr>
              </a:lvl1pPr>
            </a:lstStyle>
            <a:p>
              <a:pPr lvl="0">
                <a:defRPr sz="1800">
                  <a:solidFill>
                    <a:srgbClr val="000000"/>
                  </a:solidFill>
                </a:defRPr>
              </a:pPr>
              <a:r>
                <a:rPr sz="1000">
                  <a:solidFill>
                    <a:srgbClr val="FFFFFF"/>
                  </a:solidFill>
                </a:rPr>
                <a:t>P</a:t>
              </a:r>
            </a:p>
          </p:txBody>
        </p:sp>
        <p:sp>
          <p:nvSpPr>
            <p:cNvPr id="761" name="Shape 761"/>
            <p:cNvSpPr/>
            <p:nvPr/>
          </p:nvSpPr>
          <p:spPr>
            <a:xfrm>
              <a:off x="0" y="0"/>
              <a:ext cx="184150"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solidFill>
                    <a:srgbClr val="FFFFFF"/>
                  </a:solidFill>
                  <a:latin typeface="Verdana Bold"/>
                  <a:ea typeface="Verdana Bold"/>
                  <a:cs typeface="Verdana Bold"/>
                  <a:sym typeface="Verdana Bold"/>
                </a:defRPr>
              </a:lvl1pPr>
            </a:lstStyle>
            <a:p>
              <a:pPr lvl="0">
                <a:defRPr sz="1800">
                  <a:solidFill>
                    <a:srgbClr val="000000"/>
                  </a:solidFill>
                </a:defRPr>
              </a:pPr>
              <a:r>
                <a:rPr sz="1000">
                  <a:solidFill>
                    <a:srgbClr val="FFFFFF"/>
                  </a:solidFill>
                </a:rPr>
                <a:t>P</a:t>
              </a:r>
            </a:p>
          </p:txBody>
        </p:sp>
      </p:grpSp>
      <p:grpSp>
        <p:nvGrpSpPr>
          <p:cNvPr id="766" name="Group 766"/>
          <p:cNvGrpSpPr/>
          <p:nvPr/>
        </p:nvGrpSpPr>
        <p:grpSpPr>
          <a:xfrm>
            <a:off x="4264030" y="1755775"/>
            <a:ext cx="615950" cy="152400"/>
            <a:chOff x="0" y="0"/>
            <a:chExt cx="615949" cy="152400"/>
          </a:xfrm>
        </p:grpSpPr>
        <p:sp>
          <p:nvSpPr>
            <p:cNvPr id="763" name="Shape 763"/>
            <p:cNvSpPr/>
            <p:nvPr/>
          </p:nvSpPr>
          <p:spPr>
            <a:xfrm>
              <a:off x="410633" y="0"/>
              <a:ext cx="205317"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solidFill>
                    <a:srgbClr val="FFFFFF"/>
                  </a:solidFill>
                  <a:latin typeface="Verdana Bold"/>
                  <a:ea typeface="Verdana Bold"/>
                  <a:cs typeface="Verdana Bold"/>
                  <a:sym typeface="Verdana Bold"/>
                </a:defRPr>
              </a:lvl1pPr>
            </a:lstStyle>
            <a:p>
              <a:pPr lvl="0">
                <a:defRPr sz="1800">
                  <a:solidFill>
                    <a:srgbClr val="000000"/>
                  </a:solidFill>
                </a:defRPr>
              </a:pPr>
              <a:r>
                <a:rPr sz="1000">
                  <a:solidFill>
                    <a:srgbClr val="FFFFFF"/>
                  </a:solidFill>
                </a:rPr>
                <a:t>P</a:t>
              </a:r>
            </a:p>
          </p:txBody>
        </p:sp>
        <p:sp>
          <p:nvSpPr>
            <p:cNvPr id="764" name="Shape 764"/>
            <p:cNvSpPr/>
            <p:nvPr/>
          </p:nvSpPr>
          <p:spPr>
            <a:xfrm>
              <a:off x="205316" y="0"/>
              <a:ext cx="205317"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solidFill>
                    <a:srgbClr val="FFFFFF"/>
                  </a:solidFill>
                  <a:latin typeface="Verdana Bold"/>
                  <a:ea typeface="Verdana Bold"/>
                  <a:cs typeface="Verdana Bold"/>
                  <a:sym typeface="Verdana Bold"/>
                </a:defRPr>
              </a:lvl1pPr>
            </a:lstStyle>
            <a:p>
              <a:pPr lvl="0">
                <a:defRPr sz="1800">
                  <a:solidFill>
                    <a:srgbClr val="000000"/>
                  </a:solidFill>
                </a:defRPr>
              </a:pPr>
              <a:r>
                <a:rPr sz="1000">
                  <a:solidFill>
                    <a:srgbClr val="FFFFFF"/>
                  </a:solidFill>
                </a:rPr>
                <a:t>P</a:t>
              </a:r>
            </a:p>
          </p:txBody>
        </p:sp>
        <p:sp>
          <p:nvSpPr>
            <p:cNvPr id="765" name="Shape 765"/>
            <p:cNvSpPr/>
            <p:nvPr/>
          </p:nvSpPr>
          <p:spPr>
            <a:xfrm>
              <a:off x="0" y="0"/>
              <a:ext cx="205317"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solidFill>
                    <a:srgbClr val="FFFFFF"/>
                  </a:solidFill>
                  <a:latin typeface="Verdana Bold"/>
                  <a:ea typeface="Verdana Bold"/>
                  <a:cs typeface="Verdana Bold"/>
                  <a:sym typeface="Verdana Bold"/>
                </a:defRPr>
              </a:lvl1pPr>
            </a:lstStyle>
            <a:p>
              <a:pPr lvl="0">
                <a:defRPr sz="1800">
                  <a:solidFill>
                    <a:srgbClr val="000000"/>
                  </a:solidFill>
                </a:defRPr>
              </a:pPr>
              <a:r>
                <a:rPr sz="1000">
                  <a:solidFill>
                    <a:srgbClr val="FFFFFF"/>
                  </a:solidFill>
                </a:rPr>
                <a:t>P</a:t>
              </a:r>
            </a:p>
          </p:txBody>
        </p:sp>
      </p:grpSp>
      <p:sp>
        <p:nvSpPr>
          <p:cNvPr id="767" name="Shape 767"/>
          <p:cNvSpPr/>
          <p:nvPr/>
        </p:nvSpPr>
        <p:spPr>
          <a:xfrm>
            <a:off x="4024322" y="1755775"/>
            <a:ext cx="249237" cy="152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913760">
              <a:defRPr sz="1000">
                <a:solidFill>
                  <a:srgbClr val="FFFFFF"/>
                </a:solidFill>
                <a:latin typeface="Verdana Bold"/>
                <a:ea typeface="Verdana Bold"/>
                <a:cs typeface="Verdana Bold"/>
                <a:sym typeface="Verdana Bold"/>
              </a:defRPr>
            </a:lvl1pPr>
          </a:lstStyle>
          <a:p>
            <a:pPr lvl="0">
              <a:defRPr sz="1800">
                <a:solidFill>
                  <a:srgbClr val="000000"/>
                </a:solidFill>
              </a:defRPr>
            </a:pPr>
            <a:r>
              <a:rPr sz="1000">
                <a:solidFill>
                  <a:srgbClr val="FFFFFF"/>
                </a:solidFill>
              </a:rPr>
              <a:t>P</a:t>
            </a:r>
          </a:p>
        </p:txBody>
      </p:sp>
      <p:sp>
        <p:nvSpPr>
          <p:cNvPr id="768" name="Shape 768"/>
          <p:cNvSpPr/>
          <p:nvPr/>
        </p:nvSpPr>
        <p:spPr>
          <a:xfrm>
            <a:off x="4848235" y="1755775"/>
            <a:ext cx="271464" cy="152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913760">
              <a:defRPr sz="1000">
                <a:solidFill>
                  <a:srgbClr val="FFFFFF"/>
                </a:solidFill>
                <a:latin typeface="Verdana Bold"/>
                <a:ea typeface="Verdana Bold"/>
                <a:cs typeface="Verdana Bold"/>
                <a:sym typeface="Verdana Bold"/>
              </a:defRPr>
            </a:lvl1pPr>
          </a:lstStyle>
          <a:p>
            <a:pPr lvl="0">
              <a:defRPr sz="1800">
                <a:solidFill>
                  <a:srgbClr val="000000"/>
                </a:solidFill>
              </a:defRPr>
            </a:pPr>
            <a:r>
              <a:rPr sz="1000">
                <a:solidFill>
                  <a:srgbClr val="FFFFFF"/>
                </a:solidFill>
              </a:rPr>
              <a:t>P</a:t>
            </a:r>
          </a:p>
        </p:txBody>
      </p:sp>
      <p:sp>
        <p:nvSpPr>
          <p:cNvPr id="769" name="Shape 769"/>
          <p:cNvSpPr/>
          <p:nvPr/>
        </p:nvSpPr>
        <p:spPr>
          <a:xfrm>
            <a:off x="1844685" y="2924185"/>
            <a:ext cx="193676" cy="152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913760">
              <a:defRPr sz="1000">
                <a:solidFill>
                  <a:srgbClr val="FFFFFF"/>
                </a:solidFill>
                <a:latin typeface="Verdana Bold"/>
                <a:ea typeface="Verdana Bold"/>
                <a:cs typeface="Verdana Bold"/>
                <a:sym typeface="Verdana Bold"/>
              </a:defRPr>
            </a:lvl1pPr>
          </a:lstStyle>
          <a:p>
            <a:pPr lvl="0">
              <a:defRPr sz="1800">
                <a:solidFill>
                  <a:srgbClr val="000000"/>
                </a:solidFill>
              </a:defRPr>
            </a:pPr>
            <a:r>
              <a:rPr sz="1000">
                <a:solidFill>
                  <a:srgbClr val="FFFFFF"/>
                </a:solidFill>
              </a:rPr>
              <a:t>P</a:t>
            </a:r>
          </a:p>
        </p:txBody>
      </p:sp>
      <p:sp>
        <p:nvSpPr>
          <p:cNvPr id="770" name="Shape 770"/>
          <p:cNvSpPr/>
          <p:nvPr/>
        </p:nvSpPr>
        <p:spPr>
          <a:xfrm>
            <a:off x="2565404" y="2924185"/>
            <a:ext cx="239714" cy="152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913760">
              <a:defRPr sz="1000">
                <a:solidFill>
                  <a:srgbClr val="FFFFFF"/>
                </a:solidFill>
                <a:latin typeface="Verdana Bold"/>
                <a:ea typeface="Verdana Bold"/>
                <a:cs typeface="Verdana Bold"/>
                <a:sym typeface="Verdana Bold"/>
              </a:defRPr>
            </a:lvl1pPr>
          </a:lstStyle>
          <a:p>
            <a:pPr lvl="0">
              <a:defRPr sz="1800">
                <a:solidFill>
                  <a:srgbClr val="000000"/>
                </a:solidFill>
              </a:defRPr>
            </a:pPr>
            <a:r>
              <a:rPr sz="1000">
                <a:solidFill>
                  <a:srgbClr val="FFFFFF"/>
                </a:solidFill>
              </a:rPr>
              <a:t>P</a:t>
            </a:r>
          </a:p>
        </p:txBody>
      </p:sp>
      <p:sp>
        <p:nvSpPr>
          <p:cNvPr id="771" name="Shape 771"/>
          <p:cNvSpPr/>
          <p:nvPr/>
        </p:nvSpPr>
        <p:spPr>
          <a:xfrm>
            <a:off x="6310322" y="2919422"/>
            <a:ext cx="274638" cy="152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913760">
              <a:defRPr sz="1000">
                <a:solidFill>
                  <a:srgbClr val="FFFFFF"/>
                </a:solidFill>
                <a:latin typeface="Verdana Bold"/>
                <a:ea typeface="Verdana Bold"/>
                <a:cs typeface="Verdana Bold"/>
                <a:sym typeface="Verdana Bold"/>
              </a:defRPr>
            </a:lvl1pPr>
          </a:lstStyle>
          <a:p>
            <a:pPr lvl="0">
              <a:defRPr sz="1800">
                <a:solidFill>
                  <a:srgbClr val="000000"/>
                </a:solidFill>
              </a:defRPr>
            </a:pPr>
            <a:r>
              <a:rPr sz="1000">
                <a:solidFill>
                  <a:srgbClr val="FFFFFF"/>
                </a:solidFill>
              </a:rPr>
              <a:t>P</a:t>
            </a:r>
          </a:p>
        </p:txBody>
      </p:sp>
      <p:sp>
        <p:nvSpPr>
          <p:cNvPr id="772" name="Shape 772"/>
          <p:cNvSpPr/>
          <p:nvPr/>
        </p:nvSpPr>
        <p:spPr>
          <a:xfrm>
            <a:off x="7083435" y="2917835"/>
            <a:ext cx="244476" cy="152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913760">
              <a:defRPr sz="1000">
                <a:solidFill>
                  <a:srgbClr val="FFFFFF"/>
                </a:solidFill>
                <a:latin typeface="Verdana Bold"/>
                <a:ea typeface="Verdana Bold"/>
                <a:cs typeface="Verdana Bold"/>
                <a:sym typeface="Verdana Bold"/>
              </a:defRPr>
            </a:lvl1pPr>
          </a:lstStyle>
          <a:p>
            <a:pPr lvl="0">
              <a:defRPr sz="1800">
                <a:solidFill>
                  <a:srgbClr val="000000"/>
                </a:solidFill>
              </a:defRPr>
            </a:pPr>
            <a:r>
              <a:rPr sz="1000">
                <a:solidFill>
                  <a:srgbClr val="FFFFFF"/>
                </a:solidFill>
              </a:rPr>
              <a:t>P</a:t>
            </a:r>
          </a:p>
        </p:txBody>
      </p:sp>
      <p:grpSp>
        <p:nvGrpSpPr>
          <p:cNvPr id="776" name="Group 776"/>
          <p:cNvGrpSpPr/>
          <p:nvPr/>
        </p:nvGrpSpPr>
        <p:grpSpPr>
          <a:xfrm>
            <a:off x="2025650" y="2921000"/>
            <a:ext cx="568325" cy="152400"/>
            <a:chOff x="0" y="0"/>
            <a:chExt cx="568325" cy="152400"/>
          </a:xfrm>
        </p:grpSpPr>
        <p:sp>
          <p:nvSpPr>
            <p:cNvPr id="773" name="Shape 773"/>
            <p:cNvSpPr/>
            <p:nvPr/>
          </p:nvSpPr>
          <p:spPr>
            <a:xfrm>
              <a:off x="377825" y="0"/>
              <a:ext cx="190500"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solidFill>
                    <a:srgbClr val="FFFFFF"/>
                  </a:solidFill>
                  <a:latin typeface="Verdana Bold"/>
                  <a:ea typeface="Verdana Bold"/>
                  <a:cs typeface="Verdana Bold"/>
                  <a:sym typeface="Verdana Bold"/>
                </a:defRPr>
              </a:lvl1pPr>
            </a:lstStyle>
            <a:p>
              <a:pPr lvl="0">
                <a:defRPr sz="1800">
                  <a:solidFill>
                    <a:srgbClr val="000000"/>
                  </a:solidFill>
                </a:defRPr>
              </a:pPr>
              <a:r>
                <a:rPr sz="1000">
                  <a:solidFill>
                    <a:srgbClr val="FFFFFF"/>
                  </a:solidFill>
                </a:rPr>
                <a:t>P</a:t>
              </a:r>
            </a:p>
          </p:txBody>
        </p:sp>
        <p:sp>
          <p:nvSpPr>
            <p:cNvPr id="774" name="Shape 774"/>
            <p:cNvSpPr/>
            <p:nvPr/>
          </p:nvSpPr>
          <p:spPr>
            <a:xfrm>
              <a:off x="190500" y="0"/>
              <a:ext cx="187325"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solidFill>
                    <a:srgbClr val="FFFFFF"/>
                  </a:solidFill>
                  <a:latin typeface="Verdana Bold"/>
                  <a:ea typeface="Verdana Bold"/>
                  <a:cs typeface="Verdana Bold"/>
                  <a:sym typeface="Verdana Bold"/>
                </a:defRPr>
              </a:lvl1pPr>
            </a:lstStyle>
            <a:p>
              <a:pPr lvl="0">
                <a:defRPr sz="1800">
                  <a:solidFill>
                    <a:srgbClr val="000000"/>
                  </a:solidFill>
                </a:defRPr>
              </a:pPr>
              <a:r>
                <a:rPr sz="1000">
                  <a:solidFill>
                    <a:srgbClr val="FFFFFF"/>
                  </a:solidFill>
                </a:rPr>
                <a:t>P</a:t>
              </a:r>
            </a:p>
          </p:txBody>
        </p:sp>
        <p:sp>
          <p:nvSpPr>
            <p:cNvPr id="775" name="Shape 775"/>
            <p:cNvSpPr/>
            <p:nvPr/>
          </p:nvSpPr>
          <p:spPr>
            <a:xfrm>
              <a:off x="0" y="0"/>
              <a:ext cx="190500"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solidFill>
                    <a:srgbClr val="FFFFFF"/>
                  </a:solidFill>
                  <a:latin typeface="Verdana Bold"/>
                  <a:ea typeface="Verdana Bold"/>
                  <a:cs typeface="Verdana Bold"/>
                  <a:sym typeface="Verdana Bold"/>
                </a:defRPr>
              </a:lvl1pPr>
            </a:lstStyle>
            <a:p>
              <a:pPr lvl="0">
                <a:defRPr sz="1800">
                  <a:solidFill>
                    <a:srgbClr val="000000"/>
                  </a:solidFill>
                </a:defRPr>
              </a:pPr>
              <a:r>
                <a:rPr sz="1000">
                  <a:solidFill>
                    <a:srgbClr val="FFFFFF"/>
                  </a:solidFill>
                </a:rPr>
                <a:t>P</a:t>
              </a:r>
            </a:p>
          </p:txBody>
        </p:sp>
      </p:grpSp>
      <p:grpSp>
        <p:nvGrpSpPr>
          <p:cNvPr id="782" name="Group 782"/>
          <p:cNvGrpSpPr/>
          <p:nvPr/>
        </p:nvGrpSpPr>
        <p:grpSpPr>
          <a:xfrm>
            <a:off x="1922463" y="1984380"/>
            <a:ext cx="768351" cy="152401"/>
            <a:chOff x="0" y="0"/>
            <a:chExt cx="768349" cy="152400"/>
          </a:xfrm>
        </p:grpSpPr>
        <p:sp>
          <p:nvSpPr>
            <p:cNvPr id="777" name="Shape 777"/>
            <p:cNvSpPr/>
            <p:nvPr/>
          </p:nvSpPr>
          <p:spPr>
            <a:xfrm>
              <a:off x="614679" y="0"/>
              <a:ext cx="153671"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solidFill>
                    <a:srgbClr val="FFFFFF"/>
                  </a:solidFill>
                  <a:latin typeface="Verdana Bold"/>
                  <a:ea typeface="Verdana Bold"/>
                  <a:cs typeface="Verdana Bold"/>
                  <a:sym typeface="Verdana Bold"/>
                </a:defRPr>
              </a:lvl1pPr>
            </a:lstStyle>
            <a:p>
              <a:pPr lvl="0">
                <a:defRPr sz="1800">
                  <a:solidFill>
                    <a:srgbClr val="000000"/>
                  </a:solidFill>
                </a:defRPr>
              </a:pPr>
              <a:r>
                <a:rPr sz="1000">
                  <a:solidFill>
                    <a:srgbClr val="FFFFFF"/>
                  </a:solidFill>
                </a:rPr>
                <a:t>P</a:t>
              </a:r>
            </a:p>
          </p:txBody>
        </p:sp>
        <p:sp>
          <p:nvSpPr>
            <p:cNvPr id="778" name="Shape 778"/>
            <p:cNvSpPr/>
            <p:nvPr/>
          </p:nvSpPr>
          <p:spPr>
            <a:xfrm>
              <a:off x="461009" y="0"/>
              <a:ext cx="153671"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solidFill>
                    <a:srgbClr val="FFFFFF"/>
                  </a:solidFill>
                  <a:latin typeface="Verdana Bold"/>
                  <a:ea typeface="Verdana Bold"/>
                  <a:cs typeface="Verdana Bold"/>
                  <a:sym typeface="Verdana Bold"/>
                </a:defRPr>
              </a:lvl1pPr>
            </a:lstStyle>
            <a:p>
              <a:pPr lvl="0">
                <a:defRPr sz="1800">
                  <a:solidFill>
                    <a:srgbClr val="000000"/>
                  </a:solidFill>
                </a:defRPr>
              </a:pPr>
              <a:r>
                <a:rPr sz="1000">
                  <a:solidFill>
                    <a:srgbClr val="FFFFFF"/>
                  </a:solidFill>
                </a:rPr>
                <a:t>P</a:t>
              </a:r>
            </a:p>
          </p:txBody>
        </p:sp>
        <p:sp>
          <p:nvSpPr>
            <p:cNvPr id="779" name="Shape 779"/>
            <p:cNvSpPr/>
            <p:nvPr/>
          </p:nvSpPr>
          <p:spPr>
            <a:xfrm>
              <a:off x="307339" y="0"/>
              <a:ext cx="153671"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solidFill>
                    <a:srgbClr val="FFFFFF"/>
                  </a:solidFill>
                  <a:latin typeface="Verdana Bold"/>
                  <a:ea typeface="Verdana Bold"/>
                  <a:cs typeface="Verdana Bold"/>
                  <a:sym typeface="Verdana Bold"/>
                </a:defRPr>
              </a:lvl1pPr>
            </a:lstStyle>
            <a:p>
              <a:pPr lvl="0">
                <a:defRPr sz="1800">
                  <a:solidFill>
                    <a:srgbClr val="000000"/>
                  </a:solidFill>
                </a:defRPr>
              </a:pPr>
              <a:r>
                <a:rPr sz="1000">
                  <a:solidFill>
                    <a:srgbClr val="FFFFFF"/>
                  </a:solidFill>
                </a:rPr>
                <a:t>P</a:t>
              </a:r>
            </a:p>
          </p:txBody>
        </p:sp>
        <p:sp>
          <p:nvSpPr>
            <p:cNvPr id="780" name="Shape 780"/>
            <p:cNvSpPr/>
            <p:nvPr/>
          </p:nvSpPr>
          <p:spPr>
            <a:xfrm>
              <a:off x="153669" y="0"/>
              <a:ext cx="153671"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solidFill>
                    <a:srgbClr val="FFFFFF"/>
                  </a:solidFill>
                  <a:latin typeface="Verdana Bold"/>
                  <a:ea typeface="Verdana Bold"/>
                  <a:cs typeface="Verdana Bold"/>
                  <a:sym typeface="Verdana Bold"/>
                </a:defRPr>
              </a:lvl1pPr>
            </a:lstStyle>
            <a:p>
              <a:pPr lvl="0">
                <a:defRPr sz="1800">
                  <a:solidFill>
                    <a:srgbClr val="000000"/>
                  </a:solidFill>
                </a:defRPr>
              </a:pPr>
              <a:r>
                <a:rPr sz="1000">
                  <a:solidFill>
                    <a:srgbClr val="FFFFFF"/>
                  </a:solidFill>
                </a:rPr>
                <a:t>P</a:t>
              </a:r>
            </a:p>
          </p:txBody>
        </p:sp>
        <p:sp>
          <p:nvSpPr>
            <p:cNvPr id="781" name="Shape 781"/>
            <p:cNvSpPr/>
            <p:nvPr/>
          </p:nvSpPr>
          <p:spPr>
            <a:xfrm>
              <a:off x="0" y="0"/>
              <a:ext cx="153670"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solidFill>
                    <a:srgbClr val="FFFFFF"/>
                  </a:solidFill>
                  <a:latin typeface="Verdana Bold"/>
                  <a:ea typeface="Verdana Bold"/>
                  <a:cs typeface="Verdana Bold"/>
                  <a:sym typeface="Verdana Bold"/>
                </a:defRPr>
              </a:lvl1pPr>
            </a:lstStyle>
            <a:p>
              <a:pPr lvl="0">
                <a:defRPr sz="1800">
                  <a:solidFill>
                    <a:srgbClr val="000000"/>
                  </a:solidFill>
                </a:defRPr>
              </a:pPr>
              <a:r>
                <a:rPr sz="1000">
                  <a:solidFill>
                    <a:srgbClr val="FFFFFF"/>
                  </a:solidFill>
                </a:rPr>
                <a:t>P</a:t>
              </a:r>
            </a:p>
          </p:txBody>
        </p:sp>
      </p:grpSp>
      <p:grpSp>
        <p:nvGrpSpPr>
          <p:cNvPr id="788" name="Group 788"/>
          <p:cNvGrpSpPr/>
          <p:nvPr/>
        </p:nvGrpSpPr>
        <p:grpSpPr>
          <a:xfrm>
            <a:off x="6434139" y="1989138"/>
            <a:ext cx="768351" cy="152401"/>
            <a:chOff x="0" y="0"/>
            <a:chExt cx="768349" cy="152400"/>
          </a:xfrm>
        </p:grpSpPr>
        <p:sp>
          <p:nvSpPr>
            <p:cNvPr id="783" name="Shape 783"/>
            <p:cNvSpPr/>
            <p:nvPr/>
          </p:nvSpPr>
          <p:spPr>
            <a:xfrm>
              <a:off x="614679" y="0"/>
              <a:ext cx="153671"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solidFill>
                    <a:srgbClr val="FFFFFF"/>
                  </a:solidFill>
                  <a:latin typeface="Verdana Bold"/>
                  <a:ea typeface="Verdana Bold"/>
                  <a:cs typeface="Verdana Bold"/>
                  <a:sym typeface="Verdana Bold"/>
                </a:defRPr>
              </a:lvl1pPr>
            </a:lstStyle>
            <a:p>
              <a:pPr lvl="0">
                <a:defRPr sz="1800">
                  <a:solidFill>
                    <a:srgbClr val="000000"/>
                  </a:solidFill>
                </a:defRPr>
              </a:pPr>
              <a:r>
                <a:rPr sz="1000">
                  <a:solidFill>
                    <a:srgbClr val="FFFFFF"/>
                  </a:solidFill>
                </a:rPr>
                <a:t>P</a:t>
              </a:r>
            </a:p>
          </p:txBody>
        </p:sp>
        <p:sp>
          <p:nvSpPr>
            <p:cNvPr id="784" name="Shape 784"/>
            <p:cNvSpPr/>
            <p:nvPr/>
          </p:nvSpPr>
          <p:spPr>
            <a:xfrm>
              <a:off x="461010" y="0"/>
              <a:ext cx="153670"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solidFill>
                    <a:srgbClr val="FFFFFF"/>
                  </a:solidFill>
                  <a:latin typeface="Verdana Bold"/>
                  <a:ea typeface="Verdana Bold"/>
                  <a:cs typeface="Verdana Bold"/>
                  <a:sym typeface="Verdana Bold"/>
                </a:defRPr>
              </a:lvl1pPr>
            </a:lstStyle>
            <a:p>
              <a:pPr lvl="0">
                <a:defRPr sz="1800">
                  <a:solidFill>
                    <a:srgbClr val="000000"/>
                  </a:solidFill>
                </a:defRPr>
              </a:pPr>
              <a:r>
                <a:rPr sz="1000">
                  <a:solidFill>
                    <a:srgbClr val="FFFFFF"/>
                  </a:solidFill>
                </a:rPr>
                <a:t>P</a:t>
              </a:r>
            </a:p>
          </p:txBody>
        </p:sp>
        <p:sp>
          <p:nvSpPr>
            <p:cNvPr id="785" name="Shape 785"/>
            <p:cNvSpPr/>
            <p:nvPr/>
          </p:nvSpPr>
          <p:spPr>
            <a:xfrm>
              <a:off x="307340" y="0"/>
              <a:ext cx="153670"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solidFill>
                    <a:srgbClr val="FFFFFF"/>
                  </a:solidFill>
                  <a:latin typeface="Verdana Bold"/>
                  <a:ea typeface="Verdana Bold"/>
                  <a:cs typeface="Verdana Bold"/>
                  <a:sym typeface="Verdana Bold"/>
                </a:defRPr>
              </a:lvl1pPr>
            </a:lstStyle>
            <a:p>
              <a:pPr lvl="0">
                <a:defRPr sz="1800">
                  <a:solidFill>
                    <a:srgbClr val="000000"/>
                  </a:solidFill>
                </a:defRPr>
              </a:pPr>
              <a:r>
                <a:rPr sz="1000">
                  <a:solidFill>
                    <a:srgbClr val="FFFFFF"/>
                  </a:solidFill>
                </a:rPr>
                <a:t>P</a:t>
              </a:r>
            </a:p>
          </p:txBody>
        </p:sp>
        <p:sp>
          <p:nvSpPr>
            <p:cNvPr id="786" name="Shape 786"/>
            <p:cNvSpPr/>
            <p:nvPr/>
          </p:nvSpPr>
          <p:spPr>
            <a:xfrm>
              <a:off x="153670" y="0"/>
              <a:ext cx="153671"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solidFill>
                    <a:srgbClr val="FFFFFF"/>
                  </a:solidFill>
                  <a:latin typeface="Verdana Bold"/>
                  <a:ea typeface="Verdana Bold"/>
                  <a:cs typeface="Verdana Bold"/>
                  <a:sym typeface="Verdana Bold"/>
                </a:defRPr>
              </a:lvl1pPr>
            </a:lstStyle>
            <a:p>
              <a:pPr lvl="0">
                <a:defRPr sz="1800">
                  <a:solidFill>
                    <a:srgbClr val="000000"/>
                  </a:solidFill>
                </a:defRPr>
              </a:pPr>
              <a:r>
                <a:rPr sz="1000">
                  <a:solidFill>
                    <a:srgbClr val="FFFFFF"/>
                  </a:solidFill>
                </a:rPr>
                <a:t>P</a:t>
              </a:r>
            </a:p>
          </p:txBody>
        </p:sp>
        <p:sp>
          <p:nvSpPr>
            <p:cNvPr id="787" name="Shape 787"/>
            <p:cNvSpPr/>
            <p:nvPr/>
          </p:nvSpPr>
          <p:spPr>
            <a:xfrm>
              <a:off x="0" y="0"/>
              <a:ext cx="153671"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solidFill>
                    <a:srgbClr val="FFFFFF"/>
                  </a:solidFill>
                  <a:latin typeface="Verdana Bold"/>
                  <a:ea typeface="Verdana Bold"/>
                  <a:cs typeface="Verdana Bold"/>
                  <a:sym typeface="Verdana Bold"/>
                </a:defRPr>
              </a:lvl1pPr>
            </a:lstStyle>
            <a:p>
              <a:pPr lvl="0">
                <a:defRPr sz="1800">
                  <a:solidFill>
                    <a:srgbClr val="000000"/>
                  </a:solidFill>
                </a:defRPr>
              </a:pPr>
              <a:r>
                <a:rPr sz="1000">
                  <a:solidFill>
                    <a:srgbClr val="FFFFFF"/>
                  </a:solidFill>
                </a:rPr>
                <a:t>P</a:t>
              </a:r>
            </a:p>
          </p:txBody>
        </p:sp>
      </p:grpSp>
      <p:grpSp>
        <p:nvGrpSpPr>
          <p:cNvPr id="792" name="Group 792"/>
          <p:cNvGrpSpPr/>
          <p:nvPr/>
        </p:nvGrpSpPr>
        <p:grpSpPr>
          <a:xfrm>
            <a:off x="6538917" y="2916238"/>
            <a:ext cx="568326" cy="152401"/>
            <a:chOff x="0" y="0"/>
            <a:chExt cx="568325" cy="152400"/>
          </a:xfrm>
        </p:grpSpPr>
        <p:sp>
          <p:nvSpPr>
            <p:cNvPr id="789" name="Shape 789"/>
            <p:cNvSpPr/>
            <p:nvPr/>
          </p:nvSpPr>
          <p:spPr>
            <a:xfrm>
              <a:off x="377825" y="0"/>
              <a:ext cx="190500"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solidFill>
                    <a:srgbClr val="FFFFFF"/>
                  </a:solidFill>
                  <a:latin typeface="Verdana Bold"/>
                  <a:ea typeface="Verdana Bold"/>
                  <a:cs typeface="Verdana Bold"/>
                  <a:sym typeface="Verdana Bold"/>
                </a:defRPr>
              </a:lvl1pPr>
            </a:lstStyle>
            <a:p>
              <a:pPr lvl="0">
                <a:defRPr sz="1800">
                  <a:solidFill>
                    <a:srgbClr val="000000"/>
                  </a:solidFill>
                </a:defRPr>
              </a:pPr>
              <a:r>
                <a:rPr sz="1000">
                  <a:solidFill>
                    <a:srgbClr val="FFFFFF"/>
                  </a:solidFill>
                </a:rPr>
                <a:t>P</a:t>
              </a:r>
            </a:p>
          </p:txBody>
        </p:sp>
        <p:sp>
          <p:nvSpPr>
            <p:cNvPr id="790" name="Shape 790"/>
            <p:cNvSpPr/>
            <p:nvPr/>
          </p:nvSpPr>
          <p:spPr>
            <a:xfrm>
              <a:off x="190500" y="0"/>
              <a:ext cx="187325"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solidFill>
                    <a:srgbClr val="FFFFFF"/>
                  </a:solidFill>
                  <a:latin typeface="Verdana Bold"/>
                  <a:ea typeface="Verdana Bold"/>
                  <a:cs typeface="Verdana Bold"/>
                  <a:sym typeface="Verdana Bold"/>
                </a:defRPr>
              </a:lvl1pPr>
            </a:lstStyle>
            <a:p>
              <a:pPr lvl="0">
                <a:defRPr sz="1800">
                  <a:solidFill>
                    <a:srgbClr val="000000"/>
                  </a:solidFill>
                </a:defRPr>
              </a:pPr>
              <a:r>
                <a:rPr sz="1000">
                  <a:solidFill>
                    <a:srgbClr val="FFFFFF"/>
                  </a:solidFill>
                </a:rPr>
                <a:t>P</a:t>
              </a:r>
            </a:p>
          </p:txBody>
        </p:sp>
        <p:sp>
          <p:nvSpPr>
            <p:cNvPr id="791" name="Shape 791"/>
            <p:cNvSpPr/>
            <p:nvPr/>
          </p:nvSpPr>
          <p:spPr>
            <a:xfrm>
              <a:off x="0" y="0"/>
              <a:ext cx="190500"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solidFill>
                    <a:srgbClr val="FFFFFF"/>
                  </a:solidFill>
                  <a:latin typeface="Verdana Bold"/>
                  <a:ea typeface="Verdana Bold"/>
                  <a:cs typeface="Verdana Bold"/>
                  <a:sym typeface="Verdana Bold"/>
                </a:defRPr>
              </a:lvl1pPr>
            </a:lstStyle>
            <a:p>
              <a:pPr lvl="0">
                <a:defRPr sz="1800">
                  <a:solidFill>
                    <a:srgbClr val="000000"/>
                  </a:solidFill>
                </a:defRPr>
              </a:pPr>
              <a:r>
                <a:rPr sz="1000">
                  <a:solidFill>
                    <a:srgbClr val="FFFFFF"/>
                  </a:solidFill>
                </a:rPr>
                <a:t>P</a:t>
              </a:r>
            </a:p>
          </p:txBody>
        </p:sp>
      </p:grpSp>
      <p:sp>
        <p:nvSpPr>
          <p:cNvPr id="793" name="Shape 793"/>
          <p:cNvSpPr/>
          <p:nvPr/>
        </p:nvSpPr>
        <p:spPr>
          <a:xfrm>
            <a:off x="4024322" y="1757363"/>
            <a:ext cx="249237" cy="152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913760">
              <a:defRPr sz="1000">
                <a:solidFill>
                  <a:srgbClr val="FFFFFF"/>
                </a:solidFill>
                <a:latin typeface="Verdana Bold"/>
                <a:ea typeface="Verdana Bold"/>
                <a:cs typeface="Verdana Bold"/>
                <a:sym typeface="Verdana Bold"/>
              </a:defRPr>
            </a:lvl1pPr>
          </a:lstStyle>
          <a:p>
            <a:pPr lvl="0">
              <a:defRPr sz="1800">
                <a:solidFill>
                  <a:srgbClr val="000000"/>
                </a:solidFill>
              </a:defRPr>
            </a:pPr>
            <a:r>
              <a:rPr sz="1000">
                <a:solidFill>
                  <a:srgbClr val="FFFFFF"/>
                </a:solidFill>
              </a:rPr>
              <a:t>P</a:t>
            </a:r>
          </a:p>
        </p:txBody>
      </p:sp>
      <p:sp>
        <p:nvSpPr>
          <p:cNvPr id="794" name="Shape 794"/>
          <p:cNvSpPr/>
          <p:nvPr/>
        </p:nvSpPr>
        <p:spPr>
          <a:xfrm>
            <a:off x="4856172" y="1757363"/>
            <a:ext cx="249237" cy="152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913760">
              <a:defRPr sz="1000">
                <a:solidFill>
                  <a:srgbClr val="FFFFFF"/>
                </a:solidFill>
                <a:latin typeface="Verdana Bold"/>
                <a:ea typeface="Verdana Bold"/>
                <a:cs typeface="Verdana Bold"/>
                <a:sym typeface="Verdana Bold"/>
              </a:defRPr>
            </a:lvl1pPr>
          </a:lstStyle>
          <a:p>
            <a:pPr lvl="0">
              <a:defRPr sz="1800">
                <a:solidFill>
                  <a:srgbClr val="000000"/>
                </a:solidFill>
              </a:defRPr>
            </a:pPr>
            <a:r>
              <a:rPr sz="1000">
                <a:solidFill>
                  <a:srgbClr val="FFFFFF"/>
                </a:solidFill>
              </a:rPr>
              <a:t>P</a:t>
            </a:r>
          </a:p>
        </p:txBody>
      </p:sp>
      <p:grpSp>
        <p:nvGrpSpPr>
          <p:cNvPr id="801" name="Group 801"/>
          <p:cNvGrpSpPr/>
          <p:nvPr/>
        </p:nvGrpSpPr>
        <p:grpSpPr>
          <a:xfrm>
            <a:off x="1692280" y="3082924"/>
            <a:ext cx="5759450" cy="230189"/>
            <a:chOff x="0" y="0"/>
            <a:chExt cx="5759449" cy="230188"/>
          </a:xfrm>
        </p:grpSpPr>
        <p:grpSp>
          <p:nvGrpSpPr>
            <p:cNvPr id="797" name="Group 797"/>
            <p:cNvGrpSpPr/>
            <p:nvPr/>
          </p:nvGrpSpPr>
          <p:grpSpPr>
            <a:xfrm>
              <a:off x="0" y="-1"/>
              <a:ext cx="1238250" cy="230189"/>
              <a:chOff x="0" y="0"/>
              <a:chExt cx="1238249" cy="230188"/>
            </a:xfrm>
          </p:grpSpPr>
          <p:sp>
            <p:nvSpPr>
              <p:cNvPr id="795" name="Shape 795"/>
              <p:cNvSpPr/>
              <p:nvPr/>
            </p:nvSpPr>
            <p:spPr>
              <a:xfrm flipH="1">
                <a:off x="0" y="-1"/>
                <a:ext cx="153988" cy="230189"/>
              </a:xfrm>
              <a:prstGeom prst="line">
                <a:avLst/>
              </a:prstGeom>
              <a:noFill/>
              <a:ln w="19050"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796" name="Shape 796"/>
              <p:cNvSpPr/>
              <p:nvPr/>
            </p:nvSpPr>
            <p:spPr>
              <a:xfrm>
                <a:off x="1084262" y="-1"/>
                <a:ext cx="153988" cy="230189"/>
              </a:xfrm>
              <a:prstGeom prst="line">
                <a:avLst/>
              </a:prstGeom>
              <a:noFill/>
              <a:ln w="19050"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grpSp>
        <p:grpSp>
          <p:nvGrpSpPr>
            <p:cNvPr id="800" name="Group 800"/>
            <p:cNvGrpSpPr/>
            <p:nvPr/>
          </p:nvGrpSpPr>
          <p:grpSpPr>
            <a:xfrm>
              <a:off x="4521200" y="-1"/>
              <a:ext cx="1238250" cy="230189"/>
              <a:chOff x="0" y="0"/>
              <a:chExt cx="1238249" cy="230188"/>
            </a:xfrm>
          </p:grpSpPr>
          <p:sp>
            <p:nvSpPr>
              <p:cNvPr id="798" name="Shape 798"/>
              <p:cNvSpPr/>
              <p:nvPr/>
            </p:nvSpPr>
            <p:spPr>
              <a:xfrm flipH="1">
                <a:off x="0" y="-1"/>
                <a:ext cx="153988" cy="230189"/>
              </a:xfrm>
              <a:prstGeom prst="line">
                <a:avLst/>
              </a:prstGeom>
              <a:noFill/>
              <a:ln w="19050"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799" name="Shape 799"/>
              <p:cNvSpPr/>
              <p:nvPr/>
            </p:nvSpPr>
            <p:spPr>
              <a:xfrm>
                <a:off x="1084262" y="-1"/>
                <a:ext cx="153988" cy="230189"/>
              </a:xfrm>
              <a:prstGeom prst="line">
                <a:avLst/>
              </a:prstGeom>
              <a:noFill/>
              <a:ln w="19050"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grpSp>
      </p:grpSp>
      <p:grpSp>
        <p:nvGrpSpPr>
          <p:cNvPr id="807" name="Group 807"/>
          <p:cNvGrpSpPr/>
          <p:nvPr/>
        </p:nvGrpSpPr>
        <p:grpSpPr>
          <a:xfrm>
            <a:off x="536574" y="4284672"/>
            <a:ext cx="306389" cy="127001"/>
            <a:chOff x="0" y="0"/>
            <a:chExt cx="306387" cy="127000"/>
          </a:xfrm>
        </p:grpSpPr>
        <p:sp>
          <p:nvSpPr>
            <p:cNvPr id="802" name="Shape 802"/>
            <p:cNvSpPr/>
            <p:nvPr/>
          </p:nvSpPr>
          <p:spPr>
            <a:xfrm>
              <a:off x="244475"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803" name="Shape 803"/>
            <p:cNvSpPr/>
            <p:nvPr/>
          </p:nvSpPr>
          <p:spPr>
            <a:xfrm>
              <a:off x="184150" y="0"/>
              <a:ext cx="6032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804" name="Shape 804"/>
            <p:cNvSpPr/>
            <p:nvPr/>
          </p:nvSpPr>
          <p:spPr>
            <a:xfrm>
              <a:off x="122237"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805" name="Shape 805"/>
            <p:cNvSpPr/>
            <p:nvPr/>
          </p:nvSpPr>
          <p:spPr>
            <a:xfrm>
              <a:off x="61912" y="0"/>
              <a:ext cx="6032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806" name="Shape 806"/>
            <p:cNvSpPr/>
            <p:nvPr/>
          </p:nvSpPr>
          <p:spPr>
            <a:xfrm>
              <a:off x="0"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grpSp>
      <p:grpSp>
        <p:nvGrpSpPr>
          <p:cNvPr id="813" name="Group 813"/>
          <p:cNvGrpSpPr/>
          <p:nvPr/>
        </p:nvGrpSpPr>
        <p:grpSpPr>
          <a:xfrm>
            <a:off x="328617" y="5035550"/>
            <a:ext cx="192087" cy="127001"/>
            <a:chOff x="0" y="0"/>
            <a:chExt cx="192086" cy="127000"/>
          </a:xfrm>
        </p:grpSpPr>
        <p:sp>
          <p:nvSpPr>
            <p:cNvPr id="808" name="Shape 808"/>
            <p:cNvSpPr/>
            <p:nvPr/>
          </p:nvSpPr>
          <p:spPr>
            <a:xfrm>
              <a:off x="153987"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809" name="Shape 809"/>
            <p:cNvSpPr/>
            <p:nvPr/>
          </p:nvSpPr>
          <p:spPr>
            <a:xfrm>
              <a:off x="115887"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810" name="Shape 810"/>
            <p:cNvSpPr/>
            <p:nvPr/>
          </p:nvSpPr>
          <p:spPr>
            <a:xfrm>
              <a:off x="76199" y="0"/>
              <a:ext cx="39688"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811" name="Shape 811"/>
            <p:cNvSpPr/>
            <p:nvPr/>
          </p:nvSpPr>
          <p:spPr>
            <a:xfrm>
              <a:off x="38099"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812" name="Shape 812"/>
            <p:cNvSpPr/>
            <p:nvPr/>
          </p:nvSpPr>
          <p:spPr>
            <a:xfrm>
              <a:off x="0"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grpSp>
      <p:grpSp>
        <p:nvGrpSpPr>
          <p:cNvPr id="819" name="Group 819"/>
          <p:cNvGrpSpPr/>
          <p:nvPr/>
        </p:nvGrpSpPr>
        <p:grpSpPr>
          <a:xfrm>
            <a:off x="865187" y="5035550"/>
            <a:ext cx="192088" cy="127001"/>
            <a:chOff x="0" y="0"/>
            <a:chExt cx="192086" cy="127000"/>
          </a:xfrm>
        </p:grpSpPr>
        <p:sp>
          <p:nvSpPr>
            <p:cNvPr id="814" name="Shape 814"/>
            <p:cNvSpPr/>
            <p:nvPr/>
          </p:nvSpPr>
          <p:spPr>
            <a:xfrm>
              <a:off x="153987"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815" name="Shape 815"/>
            <p:cNvSpPr/>
            <p:nvPr/>
          </p:nvSpPr>
          <p:spPr>
            <a:xfrm>
              <a:off x="115887"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816" name="Shape 816"/>
            <p:cNvSpPr/>
            <p:nvPr/>
          </p:nvSpPr>
          <p:spPr>
            <a:xfrm>
              <a:off x="76199" y="0"/>
              <a:ext cx="39688"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817" name="Shape 817"/>
            <p:cNvSpPr/>
            <p:nvPr/>
          </p:nvSpPr>
          <p:spPr>
            <a:xfrm>
              <a:off x="38099"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818" name="Shape 818"/>
            <p:cNvSpPr/>
            <p:nvPr/>
          </p:nvSpPr>
          <p:spPr>
            <a:xfrm>
              <a:off x="0"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grpSp>
      <p:sp>
        <p:nvSpPr>
          <p:cNvPr id="820" name="Shape 820"/>
          <p:cNvSpPr/>
          <p:nvPr/>
        </p:nvSpPr>
        <p:spPr>
          <a:xfrm flipH="1">
            <a:off x="461962" y="4856172"/>
            <a:ext cx="38101" cy="192088"/>
          </a:xfrm>
          <a:prstGeom prst="line">
            <a:avLst/>
          </a:prstGeom>
          <a:ln w="15875">
            <a:solidFill>
              <a:srgbClr val="5E6DA4"/>
            </a:solidFill>
            <a:round/>
            <a:tailEnd type="stealth"/>
          </a:ln>
        </p:spPr>
        <p:txBody>
          <a:bodyPr lIns="0" tIns="0" rIns="0" bIns="0"/>
          <a:lstStyle/>
          <a:p>
            <a:pPr lvl="0">
              <a:defRPr sz="1200">
                <a:latin typeface="+mj-lt"/>
                <a:ea typeface="+mj-ea"/>
                <a:cs typeface="+mj-cs"/>
                <a:sym typeface="Helvetica"/>
              </a:defRPr>
            </a:pPr>
            <a:endParaRPr/>
          </a:p>
        </p:txBody>
      </p:sp>
      <p:sp>
        <p:nvSpPr>
          <p:cNvPr id="821" name="Shape 821"/>
          <p:cNvSpPr/>
          <p:nvPr/>
        </p:nvSpPr>
        <p:spPr>
          <a:xfrm>
            <a:off x="885825" y="4856172"/>
            <a:ext cx="38101" cy="192088"/>
          </a:xfrm>
          <a:prstGeom prst="line">
            <a:avLst/>
          </a:prstGeom>
          <a:ln w="15875">
            <a:solidFill>
              <a:srgbClr val="5E6DA4"/>
            </a:solidFill>
            <a:round/>
            <a:tailEnd type="stealth"/>
          </a:ln>
        </p:spPr>
        <p:txBody>
          <a:bodyPr lIns="0" tIns="0" rIns="0" bIns="0"/>
          <a:lstStyle/>
          <a:p>
            <a:pPr lvl="0">
              <a:defRPr sz="1200">
                <a:latin typeface="+mj-lt"/>
                <a:ea typeface="+mj-ea"/>
                <a:cs typeface="+mj-cs"/>
                <a:sym typeface="Helvetica"/>
              </a:defRPr>
            </a:pPr>
            <a:endParaRPr/>
          </a:p>
        </p:txBody>
      </p:sp>
      <p:grpSp>
        <p:nvGrpSpPr>
          <p:cNvPr id="844" name="Group 844"/>
          <p:cNvGrpSpPr/>
          <p:nvPr/>
        </p:nvGrpSpPr>
        <p:grpSpPr>
          <a:xfrm>
            <a:off x="269885" y="5094297"/>
            <a:ext cx="307976" cy="331789"/>
            <a:chOff x="0" y="0"/>
            <a:chExt cx="307975" cy="331787"/>
          </a:xfrm>
        </p:grpSpPr>
        <p:sp>
          <p:nvSpPr>
            <p:cNvPr id="822" name="Shape 822"/>
            <p:cNvSpPr/>
            <p:nvPr/>
          </p:nvSpPr>
          <p:spPr>
            <a:xfrm>
              <a:off x="230187" y="2555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823" name="Shape 823"/>
            <p:cNvSpPr/>
            <p:nvPr/>
          </p:nvSpPr>
          <p:spPr>
            <a:xfrm>
              <a:off x="0" y="2555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824" name="Shape 824"/>
            <p:cNvSpPr/>
            <p:nvPr/>
          </p:nvSpPr>
          <p:spPr>
            <a:xfrm>
              <a:off x="230187" y="1793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825" name="Shape 825"/>
            <p:cNvSpPr/>
            <p:nvPr/>
          </p:nvSpPr>
          <p:spPr>
            <a:xfrm>
              <a:off x="0" y="1793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826" name="Shape 826"/>
            <p:cNvSpPr/>
            <p:nvPr/>
          </p:nvSpPr>
          <p:spPr>
            <a:xfrm>
              <a:off x="230187" y="101600"/>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827" name="Shape 827"/>
            <p:cNvSpPr/>
            <p:nvPr/>
          </p:nvSpPr>
          <p:spPr>
            <a:xfrm>
              <a:off x="0" y="101600"/>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828" name="Shape 828"/>
            <p:cNvSpPr/>
            <p:nvPr/>
          </p:nvSpPr>
          <p:spPr>
            <a:xfrm>
              <a:off x="230187" y="23812"/>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829" name="Shape 829"/>
            <p:cNvSpPr/>
            <p:nvPr/>
          </p:nvSpPr>
          <p:spPr>
            <a:xfrm>
              <a:off x="77787" y="23812"/>
              <a:ext cx="152401" cy="307976"/>
            </a:xfrm>
            <a:prstGeom prst="rect">
              <a:avLst/>
            </a:prstGeom>
            <a:solidFill>
              <a:srgbClr val="5E6DA4"/>
            </a:solidFill>
            <a:ln w="12700" cap="flat">
              <a:noFill/>
              <a:miter lim="400000"/>
            </a:ln>
            <a:effectLst/>
          </p:spPr>
          <p:txBody>
            <a:bodyPr wrap="square" lIns="0" tIns="0" rIns="0" bIns="0" numCol="1" anchor="ctr">
              <a:noAutofit/>
            </a:bodyPr>
            <a:lstStyle/>
            <a:p>
              <a:pPr lvl="0" algn="ctr" defTabSz="913760">
                <a:lnSpc>
                  <a:spcPct val="130000"/>
                </a:lnSpc>
                <a:spcBef>
                  <a:spcPts val="400"/>
                </a:spcBef>
                <a:defRPr sz="700">
                  <a:solidFill>
                    <a:srgbClr val="FF0000"/>
                  </a:solidFill>
                  <a:latin typeface="Verdana Bold"/>
                  <a:ea typeface="Verdana Bold"/>
                  <a:cs typeface="Verdana Bold"/>
                  <a:sym typeface="Verdana Bold"/>
                </a:defRPr>
              </a:pPr>
              <a:endParaRPr/>
            </a:p>
          </p:txBody>
        </p:sp>
        <p:sp>
          <p:nvSpPr>
            <p:cNvPr id="830" name="Shape 830"/>
            <p:cNvSpPr/>
            <p:nvPr/>
          </p:nvSpPr>
          <p:spPr>
            <a:xfrm>
              <a:off x="0" y="23812"/>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831" name="Shape 831"/>
            <p:cNvSpPr/>
            <p:nvPr/>
          </p:nvSpPr>
          <p:spPr>
            <a:xfrm>
              <a:off x="0" y="23812"/>
              <a:ext cx="3079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832" name="Shape 832"/>
            <p:cNvSpPr/>
            <p:nvPr/>
          </p:nvSpPr>
          <p:spPr>
            <a:xfrm>
              <a:off x="0" y="101600"/>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833" name="Shape 833"/>
            <p:cNvSpPr/>
            <p:nvPr/>
          </p:nvSpPr>
          <p:spPr>
            <a:xfrm>
              <a:off x="0" y="1793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834" name="Shape 834"/>
            <p:cNvSpPr/>
            <p:nvPr/>
          </p:nvSpPr>
          <p:spPr>
            <a:xfrm>
              <a:off x="0" y="2555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835" name="Shape 835"/>
            <p:cNvSpPr/>
            <p:nvPr/>
          </p:nvSpPr>
          <p:spPr>
            <a:xfrm>
              <a:off x="0" y="331787"/>
              <a:ext cx="3079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836" name="Shape 836"/>
            <p:cNvSpPr/>
            <p:nvPr/>
          </p:nvSpPr>
          <p:spPr>
            <a:xfrm flipH="1">
              <a:off x="0" y="23812"/>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837" name="Shape 837"/>
            <p:cNvSpPr/>
            <p:nvPr/>
          </p:nvSpPr>
          <p:spPr>
            <a:xfrm flipH="1">
              <a:off x="77787" y="23812"/>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838" name="Shape 838"/>
            <p:cNvSpPr/>
            <p:nvPr/>
          </p:nvSpPr>
          <p:spPr>
            <a:xfrm flipH="1">
              <a:off x="230187" y="23812"/>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839" name="Shape 839"/>
            <p:cNvSpPr/>
            <p:nvPr/>
          </p:nvSpPr>
          <p:spPr>
            <a:xfrm flipH="1">
              <a:off x="307975" y="23812"/>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840" name="Shape 840"/>
            <p:cNvSpPr/>
            <p:nvPr/>
          </p:nvSpPr>
          <p:spPr>
            <a:xfrm>
              <a:off x="230187" y="101600"/>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841" name="Shape 841"/>
            <p:cNvSpPr/>
            <p:nvPr/>
          </p:nvSpPr>
          <p:spPr>
            <a:xfrm>
              <a:off x="230187" y="1793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842" name="Shape 842"/>
            <p:cNvSpPr/>
            <p:nvPr/>
          </p:nvSpPr>
          <p:spPr>
            <a:xfrm>
              <a:off x="230187" y="2555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843" name="Shape 843"/>
            <p:cNvSpPr/>
            <p:nvPr/>
          </p:nvSpPr>
          <p:spPr>
            <a:xfrm>
              <a:off x="76200" y="0"/>
              <a:ext cx="152401" cy="203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913760"/>
              <a:r>
                <a:rPr sz="200">
                  <a:solidFill>
                    <a:srgbClr val="0000FF"/>
                  </a:solidFill>
                  <a:latin typeface="Verdana Bold"/>
                  <a:ea typeface="Verdana Bold"/>
                  <a:cs typeface="Verdana Bold"/>
                  <a:sym typeface="Verdana Bold"/>
                </a:rPr>
                <a:t>  </a:t>
              </a:r>
              <a:r>
                <a:rPr sz="600">
                  <a:solidFill>
                    <a:srgbClr val="0000FF"/>
                  </a:solidFill>
                  <a:latin typeface="Verdana Bold"/>
                  <a:ea typeface="Verdana Bold"/>
                  <a:cs typeface="Verdana Bold"/>
                  <a:sym typeface="Verdana Bold"/>
                </a:rPr>
                <a:t>400</a:t>
              </a:r>
            </a:p>
          </p:txBody>
        </p:sp>
      </p:grpSp>
      <p:grpSp>
        <p:nvGrpSpPr>
          <p:cNvPr id="867" name="Group 867"/>
          <p:cNvGrpSpPr/>
          <p:nvPr/>
        </p:nvGrpSpPr>
        <p:grpSpPr>
          <a:xfrm>
            <a:off x="808048" y="5094297"/>
            <a:ext cx="307976" cy="331789"/>
            <a:chOff x="0" y="0"/>
            <a:chExt cx="307975" cy="331787"/>
          </a:xfrm>
        </p:grpSpPr>
        <p:sp>
          <p:nvSpPr>
            <p:cNvPr id="845" name="Shape 845"/>
            <p:cNvSpPr/>
            <p:nvPr/>
          </p:nvSpPr>
          <p:spPr>
            <a:xfrm>
              <a:off x="230187" y="2555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846" name="Shape 846"/>
            <p:cNvSpPr/>
            <p:nvPr/>
          </p:nvSpPr>
          <p:spPr>
            <a:xfrm>
              <a:off x="0" y="2555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847" name="Shape 847"/>
            <p:cNvSpPr/>
            <p:nvPr/>
          </p:nvSpPr>
          <p:spPr>
            <a:xfrm>
              <a:off x="230187" y="1793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848" name="Shape 848"/>
            <p:cNvSpPr/>
            <p:nvPr/>
          </p:nvSpPr>
          <p:spPr>
            <a:xfrm>
              <a:off x="0" y="1793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849" name="Shape 849"/>
            <p:cNvSpPr/>
            <p:nvPr/>
          </p:nvSpPr>
          <p:spPr>
            <a:xfrm>
              <a:off x="230187" y="101600"/>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850" name="Shape 850"/>
            <p:cNvSpPr/>
            <p:nvPr/>
          </p:nvSpPr>
          <p:spPr>
            <a:xfrm>
              <a:off x="0" y="101600"/>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851" name="Shape 851"/>
            <p:cNvSpPr/>
            <p:nvPr/>
          </p:nvSpPr>
          <p:spPr>
            <a:xfrm>
              <a:off x="230187" y="23812"/>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852" name="Shape 852"/>
            <p:cNvSpPr/>
            <p:nvPr/>
          </p:nvSpPr>
          <p:spPr>
            <a:xfrm>
              <a:off x="77787" y="23812"/>
              <a:ext cx="152401" cy="307976"/>
            </a:xfrm>
            <a:prstGeom prst="rect">
              <a:avLst/>
            </a:prstGeom>
            <a:solidFill>
              <a:srgbClr val="5E6DA4"/>
            </a:solidFill>
            <a:ln w="12700" cap="flat">
              <a:noFill/>
              <a:miter lim="400000"/>
            </a:ln>
            <a:effectLst/>
          </p:spPr>
          <p:txBody>
            <a:bodyPr wrap="square" lIns="0" tIns="0" rIns="0" bIns="0" numCol="1" anchor="ctr">
              <a:noAutofit/>
            </a:bodyPr>
            <a:lstStyle/>
            <a:p>
              <a:pPr lvl="0" algn="ctr" defTabSz="913760">
                <a:lnSpc>
                  <a:spcPct val="130000"/>
                </a:lnSpc>
                <a:spcBef>
                  <a:spcPts val="400"/>
                </a:spcBef>
                <a:defRPr sz="700">
                  <a:solidFill>
                    <a:srgbClr val="FF0000"/>
                  </a:solidFill>
                  <a:latin typeface="Verdana Bold"/>
                  <a:ea typeface="Verdana Bold"/>
                  <a:cs typeface="Verdana Bold"/>
                  <a:sym typeface="Verdana Bold"/>
                </a:defRPr>
              </a:pPr>
              <a:endParaRPr/>
            </a:p>
          </p:txBody>
        </p:sp>
        <p:sp>
          <p:nvSpPr>
            <p:cNvPr id="853" name="Shape 853"/>
            <p:cNvSpPr/>
            <p:nvPr/>
          </p:nvSpPr>
          <p:spPr>
            <a:xfrm>
              <a:off x="0" y="23812"/>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854" name="Shape 854"/>
            <p:cNvSpPr/>
            <p:nvPr/>
          </p:nvSpPr>
          <p:spPr>
            <a:xfrm>
              <a:off x="0" y="23812"/>
              <a:ext cx="3079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855" name="Shape 855"/>
            <p:cNvSpPr/>
            <p:nvPr/>
          </p:nvSpPr>
          <p:spPr>
            <a:xfrm>
              <a:off x="0" y="101600"/>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856" name="Shape 856"/>
            <p:cNvSpPr/>
            <p:nvPr/>
          </p:nvSpPr>
          <p:spPr>
            <a:xfrm>
              <a:off x="0" y="1793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857" name="Shape 857"/>
            <p:cNvSpPr/>
            <p:nvPr/>
          </p:nvSpPr>
          <p:spPr>
            <a:xfrm>
              <a:off x="0" y="2555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858" name="Shape 858"/>
            <p:cNvSpPr/>
            <p:nvPr/>
          </p:nvSpPr>
          <p:spPr>
            <a:xfrm>
              <a:off x="0" y="331787"/>
              <a:ext cx="3079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859" name="Shape 859"/>
            <p:cNvSpPr/>
            <p:nvPr/>
          </p:nvSpPr>
          <p:spPr>
            <a:xfrm flipH="1">
              <a:off x="0" y="23812"/>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860" name="Shape 860"/>
            <p:cNvSpPr/>
            <p:nvPr/>
          </p:nvSpPr>
          <p:spPr>
            <a:xfrm flipH="1">
              <a:off x="77787" y="23812"/>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861" name="Shape 861"/>
            <p:cNvSpPr/>
            <p:nvPr/>
          </p:nvSpPr>
          <p:spPr>
            <a:xfrm flipH="1">
              <a:off x="230187" y="23812"/>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862" name="Shape 862"/>
            <p:cNvSpPr/>
            <p:nvPr/>
          </p:nvSpPr>
          <p:spPr>
            <a:xfrm flipH="1">
              <a:off x="307975" y="23812"/>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863" name="Shape 863"/>
            <p:cNvSpPr/>
            <p:nvPr/>
          </p:nvSpPr>
          <p:spPr>
            <a:xfrm>
              <a:off x="230187" y="101600"/>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864" name="Shape 864"/>
            <p:cNvSpPr/>
            <p:nvPr/>
          </p:nvSpPr>
          <p:spPr>
            <a:xfrm>
              <a:off x="230187" y="1793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865" name="Shape 865"/>
            <p:cNvSpPr/>
            <p:nvPr/>
          </p:nvSpPr>
          <p:spPr>
            <a:xfrm>
              <a:off x="230187" y="2555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866" name="Shape 866"/>
            <p:cNvSpPr/>
            <p:nvPr/>
          </p:nvSpPr>
          <p:spPr>
            <a:xfrm>
              <a:off x="76200" y="0"/>
              <a:ext cx="152401" cy="203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913760"/>
              <a:r>
                <a:rPr sz="200">
                  <a:solidFill>
                    <a:srgbClr val="0000FF"/>
                  </a:solidFill>
                  <a:latin typeface="Verdana Bold"/>
                  <a:ea typeface="Verdana Bold"/>
                  <a:cs typeface="Verdana Bold"/>
                  <a:sym typeface="Verdana Bold"/>
                </a:rPr>
                <a:t>  </a:t>
              </a:r>
              <a:r>
                <a:rPr sz="600">
                  <a:solidFill>
                    <a:srgbClr val="0000FF"/>
                  </a:solidFill>
                  <a:latin typeface="Verdana Bold"/>
                  <a:ea typeface="Verdana Bold"/>
                  <a:cs typeface="Verdana Bold"/>
                  <a:sym typeface="Verdana Bold"/>
                </a:rPr>
                <a:t>400</a:t>
              </a:r>
            </a:p>
          </p:txBody>
        </p:sp>
      </p:grpSp>
      <p:grpSp>
        <p:nvGrpSpPr>
          <p:cNvPr id="873" name="Group 873"/>
          <p:cNvGrpSpPr/>
          <p:nvPr/>
        </p:nvGrpSpPr>
        <p:grpSpPr>
          <a:xfrm>
            <a:off x="536574" y="4784735"/>
            <a:ext cx="306389" cy="127001"/>
            <a:chOff x="0" y="0"/>
            <a:chExt cx="306387" cy="127000"/>
          </a:xfrm>
        </p:grpSpPr>
        <p:sp>
          <p:nvSpPr>
            <p:cNvPr id="868" name="Shape 868"/>
            <p:cNvSpPr/>
            <p:nvPr/>
          </p:nvSpPr>
          <p:spPr>
            <a:xfrm>
              <a:off x="244475"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869" name="Shape 869"/>
            <p:cNvSpPr/>
            <p:nvPr/>
          </p:nvSpPr>
          <p:spPr>
            <a:xfrm>
              <a:off x="184150" y="0"/>
              <a:ext cx="6032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870" name="Shape 870"/>
            <p:cNvSpPr/>
            <p:nvPr/>
          </p:nvSpPr>
          <p:spPr>
            <a:xfrm>
              <a:off x="122237"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871" name="Shape 871"/>
            <p:cNvSpPr/>
            <p:nvPr/>
          </p:nvSpPr>
          <p:spPr>
            <a:xfrm>
              <a:off x="61912" y="0"/>
              <a:ext cx="6032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872" name="Shape 872"/>
            <p:cNvSpPr/>
            <p:nvPr/>
          </p:nvSpPr>
          <p:spPr>
            <a:xfrm>
              <a:off x="0"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grpSp>
      <p:grpSp>
        <p:nvGrpSpPr>
          <p:cNvPr id="879" name="Group 879"/>
          <p:cNvGrpSpPr/>
          <p:nvPr/>
        </p:nvGrpSpPr>
        <p:grpSpPr>
          <a:xfrm>
            <a:off x="328617" y="5387975"/>
            <a:ext cx="192087" cy="127001"/>
            <a:chOff x="0" y="0"/>
            <a:chExt cx="192086" cy="127000"/>
          </a:xfrm>
        </p:grpSpPr>
        <p:sp>
          <p:nvSpPr>
            <p:cNvPr id="874" name="Shape 874"/>
            <p:cNvSpPr/>
            <p:nvPr/>
          </p:nvSpPr>
          <p:spPr>
            <a:xfrm>
              <a:off x="153987"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875" name="Shape 875"/>
            <p:cNvSpPr/>
            <p:nvPr/>
          </p:nvSpPr>
          <p:spPr>
            <a:xfrm>
              <a:off x="115887"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876" name="Shape 876"/>
            <p:cNvSpPr/>
            <p:nvPr/>
          </p:nvSpPr>
          <p:spPr>
            <a:xfrm>
              <a:off x="76199" y="0"/>
              <a:ext cx="39688"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877" name="Shape 877"/>
            <p:cNvSpPr/>
            <p:nvPr/>
          </p:nvSpPr>
          <p:spPr>
            <a:xfrm>
              <a:off x="38099"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878" name="Shape 878"/>
            <p:cNvSpPr/>
            <p:nvPr/>
          </p:nvSpPr>
          <p:spPr>
            <a:xfrm>
              <a:off x="0"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grpSp>
      <p:grpSp>
        <p:nvGrpSpPr>
          <p:cNvPr id="885" name="Group 885"/>
          <p:cNvGrpSpPr/>
          <p:nvPr/>
        </p:nvGrpSpPr>
        <p:grpSpPr>
          <a:xfrm>
            <a:off x="865187" y="5387975"/>
            <a:ext cx="192088" cy="127001"/>
            <a:chOff x="0" y="0"/>
            <a:chExt cx="192086" cy="127000"/>
          </a:xfrm>
        </p:grpSpPr>
        <p:sp>
          <p:nvSpPr>
            <p:cNvPr id="880" name="Shape 880"/>
            <p:cNvSpPr/>
            <p:nvPr/>
          </p:nvSpPr>
          <p:spPr>
            <a:xfrm>
              <a:off x="153987"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881" name="Shape 881"/>
            <p:cNvSpPr/>
            <p:nvPr/>
          </p:nvSpPr>
          <p:spPr>
            <a:xfrm>
              <a:off x="115887"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882" name="Shape 882"/>
            <p:cNvSpPr/>
            <p:nvPr/>
          </p:nvSpPr>
          <p:spPr>
            <a:xfrm>
              <a:off x="76199" y="0"/>
              <a:ext cx="39688"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883" name="Shape 883"/>
            <p:cNvSpPr/>
            <p:nvPr/>
          </p:nvSpPr>
          <p:spPr>
            <a:xfrm>
              <a:off x="38099"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884" name="Shape 884"/>
            <p:cNvSpPr/>
            <p:nvPr/>
          </p:nvSpPr>
          <p:spPr>
            <a:xfrm>
              <a:off x="0"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grpSp>
      <p:grpSp>
        <p:nvGrpSpPr>
          <p:cNvPr id="891" name="Group 891"/>
          <p:cNvGrpSpPr/>
          <p:nvPr/>
        </p:nvGrpSpPr>
        <p:grpSpPr>
          <a:xfrm>
            <a:off x="1611316" y="4284672"/>
            <a:ext cx="306388" cy="127001"/>
            <a:chOff x="0" y="0"/>
            <a:chExt cx="306386" cy="127000"/>
          </a:xfrm>
        </p:grpSpPr>
        <p:sp>
          <p:nvSpPr>
            <p:cNvPr id="886" name="Shape 886"/>
            <p:cNvSpPr/>
            <p:nvPr/>
          </p:nvSpPr>
          <p:spPr>
            <a:xfrm>
              <a:off x="244474"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887" name="Shape 887"/>
            <p:cNvSpPr/>
            <p:nvPr/>
          </p:nvSpPr>
          <p:spPr>
            <a:xfrm>
              <a:off x="184149" y="0"/>
              <a:ext cx="60325"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888" name="Shape 888"/>
            <p:cNvSpPr/>
            <p:nvPr/>
          </p:nvSpPr>
          <p:spPr>
            <a:xfrm>
              <a:off x="122237"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889" name="Shape 889"/>
            <p:cNvSpPr/>
            <p:nvPr/>
          </p:nvSpPr>
          <p:spPr>
            <a:xfrm>
              <a:off x="61912" y="0"/>
              <a:ext cx="60325"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890" name="Shape 890"/>
            <p:cNvSpPr/>
            <p:nvPr/>
          </p:nvSpPr>
          <p:spPr>
            <a:xfrm>
              <a:off x="0"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grpSp>
      <p:grpSp>
        <p:nvGrpSpPr>
          <p:cNvPr id="897" name="Group 897"/>
          <p:cNvGrpSpPr/>
          <p:nvPr/>
        </p:nvGrpSpPr>
        <p:grpSpPr>
          <a:xfrm>
            <a:off x="1403350" y="5035550"/>
            <a:ext cx="192089" cy="127001"/>
            <a:chOff x="0" y="0"/>
            <a:chExt cx="192087" cy="127000"/>
          </a:xfrm>
        </p:grpSpPr>
        <p:sp>
          <p:nvSpPr>
            <p:cNvPr id="892" name="Shape 892"/>
            <p:cNvSpPr/>
            <p:nvPr/>
          </p:nvSpPr>
          <p:spPr>
            <a:xfrm>
              <a:off x="153987"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893" name="Shape 893"/>
            <p:cNvSpPr/>
            <p:nvPr/>
          </p:nvSpPr>
          <p:spPr>
            <a:xfrm>
              <a:off x="115887"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894" name="Shape 894"/>
            <p:cNvSpPr/>
            <p:nvPr/>
          </p:nvSpPr>
          <p:spPr>
            <a:xfrm>
              <a:off x="76200" y="0"/>
              <a:ext cx="39688"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895" name="Shape 895"/>
            <p:cNvSpPr/>
            <p:nvPr/>
          </p:nvSpPr>
          <p:spPr>
            <a:xfrm>
              <a:off x="38100"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896" name="Shape 896"/>
            <p:cNvSpPr/>
            <p:nvPr/>
          </p:nvSpPr>
          <p:spPr>
            <a:xfrm>
              <a:off x="0"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grpSp>
      <p:grpSp>
        <p:nvGrpSpPr>
          <p:cNvPr id="903" name="Group 903"/>
          <p:cNvGrpSpPr/>
          <p:nvPr/>
        </p:nvGrpSpPr>
        <p:grpSpPr>
          <a:xfrm>
            <a:off x="1939924" y="5035550"/>
            <a:ext cx="192089" cy="127001"/>
            <a:chOff x="0" y="0"/>
            <a:chExt cx="192087" cy="127000"/>
          </a:xfrm>
        </p:grpSpPr>
        <p:sp>
          <p:nvSpPr>
            <p:cNvPr id="898" name="Shape 898"/>
            <p:cNvSpPr/>
            <p:nvPr/>
          </p:nvSpPr>
          <p:spPr>
            <a:xfrm>
              <a:off x="153987"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899" name="Shape 899"/>
            <p:cNvSpPr/>
            <p:nvPr/>
          </p:nvSpPr>
          <p:spPr>
            <a:xfrm>
              <a:off x="115887"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900" name="Shape 900"/>
            <p:cNvSpPr/>
            <p:nvPr/>
          </p:nvSpPr>
          <p:spPr>
            <a:xfrm>
              <a:off x="76200" y="0"/>
              <a:ext cx="39688"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901" name="Shape 901"/>
            <p:cNvSpPr/>
            <p:nvPr/>
          </p:nvSpPr>
          <p:spPr>
            <a:xfrm>
              <a:off x="38100"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902" name="Shape 902"/>
            <p:cNvSpPr/>
            <p:nvPr/>
          </p:nvSpPr>
          <p:spPr>
            <a:xfrm>
              <a:off x="0"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grpSp>
      <p:sp>
        <p:nvSpPr>
          <p:cNvPr id="904" name="Shape 904"/>
          <p:cNvSpPr/>
          <p:nvPr/>
        </p:nvSpPr>
        <p:spPr>
          <a:xfrm flipH="1">
            <a:off x="1536699" y="4856172"/>
            <a:ext cx="38101" cy="192088"/>
          </a:xfrm>
          <a:prstGeom prst="line">
            <a:avLst/>
          </a:prstGeom>
          <a:ln w="15875">
            <a:solidFill>
              <a:srgbClr val="5E6DA4"/>
            </a:solidFill>
            <a:round/>
            <a:tailEnd type="stealth"/>
          </a:ln>
        </p:spPr>
        <p:txBody>
          <a:bodyPr lIns="0" tIns="0" rIns="0" bIns="0"/>
          <a:lstStyle/>
          <a:p>
            <a:pPr lvl="0">
              <a:defRPr sz="1200">
                <a:latin typeface="+mj-lt"/>
                <a:ea typeface="+mj-ea"/>
                <a:cs typeface="+mj-cs"/>
                <a:sym typeface="Helvetica"/>
              </a:defRPr>
            </a:pPr>
            <a:endParaRPr/>
          </a:p>
        </p:txBody>
      </p:sp>
      <p:sp>
        <p:nvSpPr>
          <p:cNvPr id="905" name="Shape 905"/>
          <p:cNvSpPr/>
          <p:nvPr/>
        </p:nvSpPr>
        <p:spPr>
          <a:xfrm>
            <a:off x="1960563" y="4856172"/>
            <a:ext cx="38101" cy="192088"/>
          </a:xfrm>
          <a:prstGeom prst="line">
            <a:avLst/>
          </a:prstGeom>
          <a:ln w="15875">
            <a:solidFill>
              <a:srgbClr val="5E6DA4"/>
            </a:solidFill>
            <a:round/>
            <a:tailEnd type="stealth"/>
          </a:ln>
        </p:spPr>
        <p:txBody>
          <a:bodyPr lIns="0" tIns="0" rIns="0" bIns="0"/>
          <a:lstStyle/>
          <a:p>
            <a:pPr lvl="0">
              <a:defRPr sz="1200">
                <a:latin typeface="+mj-lt"/>
                <a:ea typeface="+mj-ea"/>
                <a:cs typeface="+mj-cs"/>
                <a:sym typeface="Helvetica"/>
              </a:defRPr>
            </a:pPr>
            <a:endParaRPr/>
          </a:p>
        </p:txBody>
      </p:sp>
      <p:grpSp>
        <p:nvGrpSpPr>
          <p:cNvPr id="928" name="Group 928"/>
          <p:cNvGrpSpPr/>
          <p:nvPr/>
        </p:nvGrpSpPr>
        <p:grpSpPr>
          <a:xfrm>
            <a:off x="1344622" y="5094297"/>
            <a:ext cx="307976" cy="331789"/>
            <a:chOff x="0" y="0"/>
            <a:chExt cx="307975" cy="331787"/>
          </a:xfrm>
        </p:grpSpPr>
        <p:sp>
          <p:nvSpPr>
            <p:cNvPr id="906" name="Shape 906"/>
            <p:cNvSpPr/>
            <p:nvPr/>
          </p:nvSpPr>
          <p:spPr>
            <a:xfrm>
              <a:off x="230187" y="2555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907" name="Shape 907"/>
            <p:cNvSpPr/>
            <p:nvPr/>
          </p:nvSpPr>
          <p:spPr>
            <a:xfrm>
              <a:off x="0" y="2555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908" name="Shape 908"/>
            <p:cNvSpPr/>
            <p:nvPr/>
          </p:nvSpPr>
          <p:spPr>
            <a:xfrm>
              <a:off x="230187" y="1793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909" name="Shape 909"/>
            <p:cNvSpPr/>
            <p:nvPr/>
          </p:nvSpPr>
          <p:spPr>
            <a:xfrm>
              <a:off x="0" y="1793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910" name="Shape 910"/>
            <p:cNvSpPr/>
            <p:nvPr/>
          </p:nvSpPr>
          <p:spPr>
            <a:xfrm>
              <a:off x="230187" y="101600"/>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911" name="Shape 911"/>
            <p:cNvSpPr/>
            <p:nvPr/>
          </p:nvSpPr>
          <p:spPr>
            <a:xfrm>
              <a:off x="0" y="101600"/>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912" name="Shape 912"/>
            <p:cNvSpPr/>
            <p:nvPr/>
          </p:nvSpPr>
          <p:spPr>
            <a:xfrm>
              <a:off x="230187" y="23812"/>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913" name="Shape 913"/>
            <p:cNvSpPr/>
            <p:nvPr/>
          </p:nvSpPr>
          <p:spPr>
            <a:xfrm>
              <a:off x="77787" y="23812"/>
              <a:ext cx="152401" cy="307976"/>
            </a:xfrm>
            <a:prstGeom prst="rect">
              <a:avLst/>
            </a:prstGeom>
            <a:solidFill>
              <a:srgbClr val="5E6DA4"/>
            </a:solidFill>
            <a:ln w="12700" cap="flat">
              <a:noFill/>
              <a:miter lim="400000"/>
            </a:ln>
            <a:effectLst/>
          </p:spPr>
          <p:txBody>
            <a:bodyPr wrap="square" lIns="0" tIns="0" rIns="0" bIns="0" numCol="1" anchor="ctr">
              <a:noAutofit/>
            </a:bodyPr>
            <a:lstStyle/>
            <a:p>
              <a:pPr lvl="0" algn="ctr" defTabSz="913760">
                <a:lnSpc>
                  <a:spcPct val="130000"/>
                </a:lnSpc>
                <a:spcBef>
                  <a:spcPts val="400"/>
                </a:spcBef>
                <a:defRPr sz="700">
                  <a:solidFill>
                    <a:srgbClr val="FF0000"/>
                  </a:solidFill>
                  <a:latin typeface="Verdana Bold"/>
                  <a:ea typeface="Verdana Bold"/>
                  <a:cs typeface="Verdana Bold"/>
                  <a:sym typeface="Verdana Bold"/>
                </a:defRPr>
              </a:pPr>
              <a:endParaRPr/>
            </a:p>
          </p:txBody>
        </p:sp>
        <p:sp>
          <p:nvSpPr>
            <p:cNvPr id="914" name="Shape 914"/>
            <p:cNvSpPr/>
            <p:nvPr/>
          </p:nvSpPr>
          <p:spPr>
            <a:xfrm>
              <a:off x="0" y="23812"/>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915" name="Shape 915"/>
            <p:cNvSpPr/>
            <p:nvPr/>
          </p:nvSpPr>
          <p:spPr>
            <a:xfrm>
              <a:off x="0" y="23812"/>
              <a:ext cx="3079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916" name="Shape 916"/>
            <p:cNvSpPr/>
            <p:nvPr/>
          </p:nvSpPr>
          <p:spPr>
            <a:xfrm>
              <a:off x="0" y="101600"/>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917" name="Shape 917"/>
            <p:cNvSpPr/>
            <p:nvPr/>
          </p:nvSpPr>
          <p:spPr>
            <a:xfrm>
              <a:off x="0" y="1793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918" name="Shape 918"/>
            <p:cNvSpPr/>
            <p:nvPr/>
          </p:nvSpPr>
          <p:spPr>
            <a:xfrm>
              <a:off x="0" y="2555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919" name="Shape 919"/>
            <p:cNvSpPr/>
            <p:nvPr/>
          </p:nvSpPr>
          <p:spPr>
            <a:xfrm>
              <a:off x="0" y="331787"/>
              <a:ext cx="3079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920" name="Shape 920"/>
            <p:cNvSpPr/>
            <p:nvPr/>
          </p:nvSpPr>
          <p:spPr>
            <a:xfrm flipH="1">
              <a:off x="0" y="23812"/>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921" name="Shape 921"/>
            <p:cNvSpPr/>
            <p:nvPr/>
          </p:nvSpPr>
          <p:spPr>
            <a:xfrm flipH="1">
              <a:off x="77787" y="23812"/>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922" name="Shape 922"/>
            <p:cNvSpPr/>
            <p:nvPr/>
          </p:nvSpPr>
          <p:spPr>
            <a:xfrm flipH="1">
              <a:off x="230187" y="23812"/>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923" name="Shape 923"/>
            <p:cNvSpPr/>
            <p:nvPr/>
          </p:nvSpPr>
          <p:spPr>
            <a:xfrm flipH="1">
              <a:off x="307975" y="23812"/>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924" name="Shape 924"/>
            <p:cNvSpPr/>
            <p:nvPr/>
          </p:nvSpPr>
          <p:spPr>
            <a:xfrm>
              <a:off x="230187" y="101600"/>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925" name="Shape 925"/>
            <p:cNvSpPr/>
            <p:nvPr/>
          </p:nvSpPr>
          <p:spPr>
            <a:xfrm>
              <a:off x="230187" y="1793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926" name="Shape 926"/>
            <p:cNvSpPr/>
            <p:nvPr/>
          </p:nvSpPr>
          <p:spPr>
            <a:xfrm>
              <a:off x="230187" y="2555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927" name="Shape 927"/>
            <p:cNvSpPr/>
            <p:nvPr/>
          </p:nvSpPr>
          <p:spPr>
            <a:xfrm>
              <a:off x="76200" y="0"/>
              <a:ext cx="152401" cy="203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913760"/>
              <a:r>
                <a:rPr sz="200">
                  <a:solidFill>
                    <a:srgbClr val="0000FF"/>
                  </a:solidFill>
                  <a:latin typeface="Verdana Bold"/>
                  <a:ea typeface="Verdana Bold"/>
                  <a:cs typeface="Verdana Bold"/>
                  <a:sym typeface="Verdana Bold"/>
                </a:rPr>
                <a:t>  </a:t>
              </a:r>
              <a:r>
                <a:rPr sz="600">
                  <a:solidFill>
                    <a:srgbClr val="0000FF"/>
                  </a:solidFill>
                  <a:latin typeface="Verdana Bold"/>
                  <a:ea typeface="Verdana Bold"/>
                  <a:cs typeface="Verdana Bold"/>
                  <a:sym typeface="Verdana Bold"/>
                </a:rPr>
                <a:t>400</a:t>
              </a:r>
            </a:p>
          </p:txBody>
        </p:sp>
      </p:grpSp>
      <p:grpSp>
        <p:nvGrpSpPr>
          <p:cNvPr id="951" name="Group 951"/>
          <p:cNvGrpSpPr/>
          <p:nvPr/>
        </p:nvGrpSpPr>
        <p:grpSpPr>
          <a:xfrm>
            <a:off x="1882785" y="5094297"/>
            <a:ext cx="307976" cy="331789"/>
            <a:chOff x="0" y="0"/>
            <a:chExt cx="307975" cy="331787"/>
          </a:xfrm>
        </p:grpSpPr>
        <p:sp>
          <p:nvSpPr>
            <p:cNvPr id="929" name="Shape 929"/>
            <p:cNvSpPr/>
            <p:nvPr/>
          </p:nvSpPr>
          <p:spPr>
            <a:xfrm>
              <a:off x="230187" y="2555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930" name="Shape 930"/>
            <p:cNvSpPr/>
            <p:nvPr/>
          </p:nvSpPr>
          <p:spPr>
            <a:xfrm>
              <a:off x="0" y="2555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931" name="Shape 931"/>
            <p:cNvSpPr/>
            <p:nvPr/>
          </p:nvSpPr>
          <p:spPr>
            <a:xfrm>
              <a:off x="230187" y="1793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932" name="Shape 932"/>
            <p:cNvSpPr/>
            <p:nvPr/>
          </p:nvSpPr>
          <p:spPr>
            <a:xfrm>
              <a:off x="0" y="1793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933" name="Shape 933"/>
            <p:cNvSpPr/>
            <p:nvPr/>
          </p:nvSpPr>
          <p:spPr>
            <a:xfrm>
              <a:off x="230187" y="101600"/>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934" name="Shape 934"/>
            <p:cNvSpPr/>
            <p:nvPr/>
          </p:nvSpPr>
          <p:spPr>
            <a:xfrm>
              <a:off x="0" y="101600"/>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935" name="Shape 935"/>
            <p:cNvSpPr/>
            <p:nvPr/>
          </p:nvSpPr>
          <p:spPr>
            <a:xfrm>
              <a:off x="230187" y="23812"/>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936" name="Shape 936"/>
            <p:cNvSpPr/>
            <p:nvPr/>
          </p:nvSpPr>
          <p:spPr>
            <a:xfrm>
              <a:off x="77787" y="23812"/>
              <a:ext cx="152401" cy="307976"/>
            </a:xfrm>
            <a:prstGeom prst="rect">
              <a:avLst/>
            </a:prstGeom>
            <a:solidFill>
              <a:srgbClr val="5E6DA4"/>
            </a:solidFill>
            <a:ln w="12700" cap="flat">
              <a:noFill/>
              <a:miter lim="400000"/>
            </a:ln>
            <a:effectLst/>
          </p:spPr>
          <p:txBody>
            <a:bodyPr wrap="square" lIns="0" tIns="0" rIns="0" bIns="0" numCol="1" anchor="ctr">
              <a:noAutofit/>
            </a:bodyPr>
            <a:lstStyle/>
            <a:p>
              <a:pPr lvl="0" algn="ctr" defTabSz="913760">
                <a:lnSpc>
                  <a:spcPct val="130000"/>
                </a:lnSpc>
                <a:spcBef>
                  <a:spcPts val="400"/>
                </a:spcBef>
                <a:defRPr sz="700">
                  <a:solidFill>
                    <a:srgbClr val="FF0000"/>
                  </a:solidFill>
                  <a:latin typeface="Verdana Bold"/>
                  <a:ea typeface="Verdana Bold"/>
                  <a:cs typeface="Verdana Bold"/>
                  <a:sym typeface="Verdana Bold"/>
                </a:defRPr>
              </a:pPr>
              <a:endParaRPr/>
            </a:p>
          </p:txBody>
        </p:sp>
        <p:sp>
          <p:nvSpPr>
            <p:cNvPr id="937" name="Shape 937"/>
            <p:cNvSpPr/>
            <p:nvPr/>
          </p:nvSpPr>
          <p:spPr>
            <a:xfrm>
              <a:off x="0" y="23812"/>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938" name="Shape 938"/>
            <p:cNvSpPr/>
            <p:nvPr/>
          </p:nvSpPr>
          <p:spPr>
            <a:xfrm>
              <a:off x="0" y="23812"/>
              <a:ext cx="3079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939" name="Shape 939"/>
            <p:cNvSpPr/>
            <p:nvPr/>
          </p:nvSpPr>
          <p:spPr>
            <a:xfrm>
              <a:off x="0" y="101600"/>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940" name="Shape 940"/>
            <p:cNvSpPr/>
            <p:nvPr/>
          </p:nvSpPr>
          <p:spPr>
            <a:xfrm>
              <a:off x="0" y="1793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941" name="Shape 941"/>
            <p:cNvSpPr/>
            <p:nvPr/>
          </p:nvSpPr>
          <p:spPr>
            <a:xfrm>
              <a:off x="0" y="2555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942" name="Shape 942"/>
            <p:cNvSpPr/>
            <p:nvPr/>
          </p:nvSpPr>
          <p:spPr>
            <a:xfrm>
              <a:off x="0" y="331787"/>
              <a:ext cx="3079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943" name="Shape 943"/>
            <p:cNvSpPr/>
            <p:nvPr/>
          </p:nvSpPr>
          <p:spPr>
            <a:xfrm flipH="1">
              <a:off x="0" y="23812"/>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944" name="Shape 944"/>
            <p:cNvSpPr/>
            <p:nvPr/>
          </p:nvSpPr>
          <p:spPr>
            <a:xfrm flipH="1">
              <a:off x="77787" y="23812"/>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945" name="Shape 945"/>
            <p:cNvSpPr/>
            <p:nvPr/>
          </p:nvSpPr>
          <p:spPr>
            <a:xfrm flipH="1">
              <a:off x="230187" y="23812"/>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946" name="Shape 946"/>
            <p:cNvSpPr/>
            <p:nvPr/>
          </p:nvSpPr>
          <p:spPr>
            <a:xfrm flipH="1">
              <a:off x="307975" y="23812"/>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947" name="Shape 947"/>
            <p:cNvSpPr/>
            <p:nvPr/>
          </p:nvSpPr>
          <p:spPr>
            <a:xfrm>
              <a:off x="230187" y="101600"/>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948" name="Shape 948"/>
            <p:cNvSpPr/>
            <p:nvPr/>
          </p:nvSpPr>
          <p:spPr>
            <a:xfrm>
              <a:off x="230187" y="1793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949" name="Shape 949"/>
            <p:cNvSpPr/>
            <p:nvPr/>
          </p:nvSpPr>
          <p:spPr>
            <a:xfrm>
              <a:off x="230187" y="2555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950" name="Shape 950"/>
            <p:cNvSpPr/>
            <p:nvPr/>
          </p:nvSpPr>
          <p:spPr>
            <a:xfrm>
              <a:off x="76200" y="0"/>
              <a:ext cx="152401" cy="203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913760"/>
              <a:r>
                <a:rPr sz="200">
                  <a:solidFill>
                    <a:srgbClr val="0000FF"/>
                  </a:solidFill>
                  <a:latin typeface="Verdana Bold"/>
                  <a:ea typeface="Verdana Bold"/>
                  <a:cs typeface="Verdana Bold"/>
                  <a:sym typeface="Verdana Bold"/>
                </a:rPr>
                <a:t>  </a:t>
              </a:r>
              <a:r>
                <a:rPr sz="600">
                  <a:solidFill>
                    <a:srgbClr val="0000FF"/>
                  </a:solidFill>
                  <a:latin typeface="Verdana Bold"/>
                  <a:ea typeface="Verdana Bold"/>
                  <a:cs typeface="Verdana Bold"/>
                  <a:sym typeface="Verdana Bold"/>
                </a:rPr>
                <a:t>400</a:t>
              </a:r>
            </a:p>
          </p:txBody>
        </p:sp>
      </p:grpSp>
      <p:grpSp>
        <p:nvGrpSpPr>
          <p:cNvPr id="957" name="Group 957"/>
          <p:cNvGrpSpPr/>
          <p:nvPr/>
        </p:nvGrpSpPr>
        <p:grpSpPr>
          <a:xfrm>
            <a:off x="1611316" y="4784735"/>
            <a:ext cx="306388" cy="127001"/>
            <a:chOff x="0" y="0"/>
            <a:chExt cx="306386" cy="127000"/>
          </a:xfrm>
        </p:grpSpPr>
        <p:sp>
          <p:nvSpPr>
            <p:cNvPr id="952" name="Shape 952"/>
            <p:cNvSpPr/>
            <p:nvPr/>
          </p:nvSpPr>
          <p:spPr>
            <a:xfrm>
              <a:off x="244474"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953" name="Shape 953"/>
            <p:cNvSpPr/>
            <p:nvPr/>
          </p:nvSpPr>
          <p:spPr>
            <a:xfrm>
              <a:off x="184149" y="0"/>
              <a:ext cx="60325"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954" name="Shape 954"/>
            <p:cNvSpPr/>
            <p:nvPr/>
          </p:nvSpPr>
          <p:spPr>
            <a:xfrm>
              <a:off x="122237"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955" name="Shape 955"/>
            <p:cNvSpPr/>
            <p:nvPr/>
          </p:nvSpPr>
          <p:spPr>
            <a:xfrm>
              <a:off x="61912" y="0"/>
              <a:ext cx="60325"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956" name="Shape 956"/>
            <p:cNvSpPr/>
            <p:nvPr/>
          </p:nvSpPr>
          <p:spPr>
            <a:xfrm>
              <a:off x="0"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grpSp>
      <p:grpSp>
        <p:nvGrpSpPr>
          <p:cNvPr id="963" name="Group 963"/>
          <p:cNvGrpSpPr/>
          <p:nvPr/>
        </p:nvGrpSpPr>
        <p:grpSpPr>
          <a:xfrm>
            <a:off x="1403350" y="5387975"/>
            <a:ext cx="192089" cy="127001"/>
            <a:chOff x="0" y="0"/>
            <a:chExt cx="192087" cy="127000"/>
          </a:xfrm>
        </p:grpSpPr>
        <p:sp>
          <p:nvSpPr>
            <p:cNvPr id="958" name="Shape 958"/>
            <p:cNvSpPr/>
            <p:nvPr/>
          </p:nvSpPr>
          <p:spPr>
            <a:xfrm>
              <a:off x="153987"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959" name="Shape 959"/>
            <p:cNvSpPr/>
            <p:nvPr/>
          </p:nvSpPr>
          <p:spPr>
            <a:xfrm>
              <a:off x="115887"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960" name="Shape 960"/>
            <p:cNvSpPr/>
            <p:nvPr/>
          </p:nvSpPr>
          <p:spPr>
            <a:xfrm>
              <a:off x="76200" y="0"/>
              <a:ext cx="39688"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961" name="Shape 961"/>
            <p:cNvSpPr/>
            <p:nvPr/>
          </p:nvSpPr>
          <p:spPr>
            <a:xfrm>
              <a:off x="38100"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962" name="Shape 962"/>
            <p:cNvSpPr/>
            <p:nvPr/>
          </p:nvSpPr>
          <p:spPr>
            <a:xfrm>
              <a:off x="0"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grpSp>
      <p:grpSp>
        <p:nvGrpSpPr>
          <p:cNvPr id="969" name="Group 969"/>
          <p:cNvGrpSpPr/>
          <p:nvPr/>
        </p:nvGrpSpPr>
        <p:grpSpPr>
          <a:xfrm>
            <a:off x="1939924" y="5387975"/>
            <a:ext cx="192089" cy="127001"/>
            <a:chOff x="0" y="0"/>
            <a:chExt cx="192087" cy="127000"/>
          </a:xfrm>
        </p:grpSpPr>
        <p:sp>
          <p:nvSpPr>
            <p:cNvPr id="964" name="Shape 964"/>
            <p:cNvSpPr/>
            <p:nvPr/>
          </p:nvSpPr>
          <p:spPr>
            <a:xfrm>
              <a:off x="153987"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965" name="Shape 965"/>
            <p:cNvSpPr/>
            <p:nvPr/>
          </p:nvSpPr>
          <p:spPr>
            <a:xfrm>
              <a:off x="115887"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966" name="Shape 966"/>
            <p:cNvSpPr/>
            <p:nvPr/>
          </p:nvSpPr>
          <p:spPr>
            <a:xfrm>
              <a:off x="76200" y="0"/>
              <a:ext cx="39688"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967" name="Shape 967"/>
            <p:cNvSpPr/>
            <p:nvPr/>
          </p:nvSpPr>
          <p:spPr>
            <a:xfrm>
              <a:off x="38100"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968" name="Shape 968"/>
            <p:cNvSpPr/>
            <p:nvPr/>
          </p:nvSpPr>
          <p:spPr>
            <a:xfrm>
              <a:off x="0"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grpSp>
      <p:grpSp>
        <p:nvGrpSpPr>
          <p:cNvPr id="975" name="Group 975"/>
          <p:cNvGrpSpPr/>
          <p:nvPr/>
        </p:nvGrpSpPr>
        <p:grpSpPr>
          <a:xfrm>
            <a:off x="2686050" y="4284672"/>
            <a:ext cx="306389" cy="127001"/>
            <a:chOff x="0" y="0"/>
            <a:chExt cx="306387" cy="127000"/>
          </a:xfrm>
        </p:grpSpPr>
        <p:sp>
          <p:nvSpPr>
            <p:cNvPr id="970" name="Shape 970"/>
            <p:cNvSpPr/>
            <p:nvPr/>
          </p:nvSpPr>
          <p:spPr>
            <a:xfrm>
              <a:off x="244475"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971" name="Shape 971"/>
            <p:cNvSpPr/>
            <p:nvPr/>
          </p:nvSpPr>
          <p:spPr>
            <a:xfrm>
              <a:off x="184150" y="0"/>
              <a:ext cx="6032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972" name="Shape 972"/>
            <p:cNvSpPr/>
            <p:nvPr/>
          </p:nvSpPr>
          <p:spPr>
            <a:xfrm>
              <a:off x="122237"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973" name="Shape 973"/>
            <p:cNvSpPr/>
            <p:nvPr/>
          </p:nvSpPr>
          <p:spPr>
            <a:xfrm>
              <a:off x="61912" y="0"/>
              <a:ext cx="6032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974" name="Shape 974"/>
            <p:cNvSpPr/>
            <p:nvPr/>
          </p:nvSpPr>
          <p:spPr>
            <a:xfrm>
              <a:off x="0"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grpSp>
      <p:grpSp>
        <p:nvGrpSpPr>
          <p:cNvPr id="981" name="Group 981"/>
          <p:cNvGrpSpPr/>
          <p:nvPr/>
        </p:nvGrpSpPr>
        <p:grpSpPr>
          <a:xfrm>
            <a:off x="2478088" y="5035550"/>
            <a:ext cx="192087" cy="127001"/>
            <a:chOff x="0" y="0"/>
            <a:chExt cx="192086" cy="127000"/>
          </a:xfrm>
        </p:grpSpPr>
        <p:sp>
          <p:nvSpPr>
            <p:cNvPr id="976" name="Shape 976"/>
            <p:cNvSpPr/>
            <p:nvPr/>
          </p:nvSpPr>
          <p:spPr>
            <a:xfrm>
              <a:off x="153987"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977" name="Shape 977"/>
            <p:cNvSpPr/>
            <p:nvPr/>
          </p:nvSpPr>
          <p:spPr>
            <a:xfrm>
              <a:off x="115887"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978" name="Shape 978"/>
            <p:cNvSpPr/>
            <p:nvPr/>
          </p:nvSpPr>
          <p:spPr>
            <a:xfrm>
              <a:off x="76199" y="0"/>
              <a:ext cx="39688"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979" name="Shape 979"/>
            <p:cNvSpPr/>
            <p:nvPr/>
          </p:nvSpPr>
          <p:spPr>
            <a:xfrm>
              <a:off x="38099"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980" name="Shape 980"/>
            <p:cNvSpPr/>
            <p:nvPr/>
          </p:nvSpPr>
          <p:spPr>
            <a:xfrm>
              <a:off x="0"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grpSp>
      <p:grpSp>
        <p:nvGrpSpPr>
          <p:cNvPr id="987" name="Group 987"/>
          <p:cNvGrpSpPr/>
          <p:nvPr/>
        </p:nvGrpSpPr>
        <p:grpSpPr>
          <a:xfrm>
            <a:off x="3014666" y="5035550"/>
            <a:ext cx="192088" cy="127001"/>
            <a:chOff x="0" y="0"/>
            <a:chExt cx="192086" cy="127000"/>
          </a:xfrm>
        </p:grpSpPr>
        <p:sp>
          <p:nvSpPr>
            <p:cNvPr id="982" name="Shape 982"/>
            <p:cNvSpPr/>
            <p:nvPr/>
          </p:nvSpPr>
          <p:spPr>
            <a:xfrm>
              <a:off x="153987"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983" name="Shape 983"/>
            <p:cNvSpPr/>
            <p:nvPr/>
          </p:nvSpPr>
          <p:spPr>
            <a:xfrm>
              <a:off x="115887"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984" name="Shape 984"/>
            <p:cNvSpPr/>
            <p:nvPr/>
          </p:nvSpPr>
          <p:spPr>
            <a:xfrm>
              <a:off x="76199" y="0"/>
              <a:ext cx="39688"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985" name="Shape 985"/>
            <p:cNvSpPr/>
            <p:nvPr/>
          </p:nvSpPr>
          <p:spPr>
            <a:xfrm>
              <a:off x="38099"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986" name="Shape 986"/>
            <p:cNvSpPr/>
            <p:nvPr/>
          </p:nvSpPr>
          <p:spPr>
            <a:xfrm>
              <a:off x="0"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grpSp>
      <p:sp>
        <p:nvSpPr>
          <p:cNvPr id="988" name="Shape 988"/>
          <p:cNvSpPr/>
          <p:nvPr/>
        </p:nvSpPr>
        <p:spPr>
          <a:xfrm flipH="1">
            <a:off x="2611438" y="4856172"/>
            <a:ext cx="38101" cy="192088"/>
          </a:xfrm>
          <a:prstGeom prst="line">
            <a:avLst/>
          </a:prstGeom>
          <a:ln w="15875">
            <a:solidFill>
              <a:srgbClr val="5E6DA4"/>
            </a:solidFill>
            <a:round/>
            <a:tailEnd type="stealth"/>
          </a:ln>
        </p:spPr>
        <p:txBody>
          <a:bodyPr lIns="0" tIns="0" rIns="0" bIns="0"/>
          <a:lstStyle/>
          <a:p>
            <a:pPr lvl="0">
              <a:defRPr sz="1200">
                <a:latin typeface="+mj-lt"/>
                <a:ea typeface="+mj-ea"/>
                <a:cs typeface="+mj-cs"/>
                <a:sym typeface="Helvetica"/>
              </a:defRPr>
            </a:pPr>
            <a:endParaRPr/>
          </a:p>
        </p:txBody>
      </p:sp>
      <p:sp>
        <p:nvSpPr>
          <p:cNvPr id="989" name="Shape 989"/>
          <p:cNvSpPr/>
          <p:nvPr/>
        </p:nvSpPr>
        <p:spPr>
          <a:xfrm>
            <a:off x="3035300" y="4856172"/>
            <a:ext cx="38101" cy="192088"/>
          </a:xfrm>
          <a:prstGeom prst="line">
            <a:avLst/>
          </a:prstGeom>
          <a:ln w="15875">
            <a:solidFill>
              <a:srgbClr val="5E6DA4"/>
            </a:solidFill>
            <a:round/>
            <a:tailEnd type="stealth"/>
          </a:ln>
        </p:spPr>
        <p:txBody>
          <a:bodyPr lIns="0" tIns="0" rIns="0" bIns="0"/>
          <a:lstStyle/>
          <a:p>
            <a:pPr lvl="0">
              <a:defRPr sz="1200">
                <a:latin typeface="+mj-lt"/>
                <a:ea typeface="+mj-ea"/>
                <a:cs typeface="+mj-cs"/>
                <a:sym typeface="Helvetica"/>
              </a:defRPr>
            </a:pPr>
            <a:endParaRPr/>
          </a:p>
        </p:txBody>
      </p:sp>
      <p:grpSp>
        <p:nvGrpSpPr>
          <p:cNvPr id="1012" name="Group 1012"/>
          <p:cNvGrpSpPr/>
          <p:nvPr/>
        </p:nvGrpSpPr>
        <p:grpSpPr>
          <a:xfrm>
            <a:off x="2420947" y="5094297"/>
            <a:ext cx="307976" cy="331789"/>
            <a:chOff x="0" y="0"/>
            <a:chExt cx="307975" cy="331787"/>
          </a:xfrm>
        </p:grpSpPr>
        <p:sp>
          <p:nvSpPr>
            <p:cNvPr id="990" name="Shape 990"/>
            <p:cNvSpPr/>
            <p:nvPr/>
          </p:nvSpPr>
          <p:spPr>
            <a:xfrm>
              <a:off x="230187" y="2555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991" name="Shape 991"/>
            <p:cNvSpPr/>
            <p:nvPr/>
          </p:nvSpPr>
          <p:spPr>
            <a:xfrm>
              <a:off x="0" y="2555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992" name="Shape 992"/>
            <p:cNvSpPr/>
            <p:nvPr/>
          </p:nvSpPr>
          <p:spPr>
            <a:xfrm>
              <a:off x="230187" y="1793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993" name="Shape 993"/>
            <p:cNvSpPr/>
            <p:nvPr/>
          </p:nvSpPr>
          <p:spPr>
            <a:xfrm>
              <a:off x="0" y="1793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994" name="Shape 994"/>
            <p:cNvSpPr/>
            <p:nvPr/>
          </p:nvSpPr>
          <p:spPr>
            <a:xfrm>
              <a:off x="230187" y="101600"/>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995" name="Shape 995"/>
            <p:cNvSpPr/>
            <p:nvPr/>
          </p:nvSpPr>
          <p:spPr>
            <a:xfrm>
              <a:off x="0" y="101600"/>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996" name="Shape 996"/>
            <p:cNvSpPr/>
            <p:nvPr/>
          </p:nvSpPr>
          <p:spPr>
            <a:xfrm>
              <a:off x="230187" y="23812"/>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997" name="Shape 997"/>
            <p:cNvSpPr/>
            <p:nvPr/>
          </p:nvSpPr>
          <p:spPr>
            <a:xfrm>
              <a:off x="77787" y="23812"/>
              <a:ext cx="152401" cy="307976"/>
            </a:xfrm>
            <a:prstGeom prst="rect">
              <a:avLst/>
            </a:prstGeom>
            <a:solidFill>
              <a:srgbClr val="5E6DA4"/>
            </a:solidFill>
            <a:ln w="12700" cap="flat">
              <a:noFill/>
              <a:miter lim="400000"/>
            </a:ln>
            <a:effectLst/>
          </p:spPr>
          <p:txBody>
            <a:bodyPr wrap="square" lIns="0" tIns="0" rIns="0" bIns="0" numCol="1" anchor="ctr">
              <a:noAutofit/>
            </a:bodyPr>
            <a:lstStyle/>
            <a:p>
              <a:pPr lvl="0" algn="ctr" defTabSz="913760">
                <a:lnSpc>
                  <a:spcPct val="130000"/>
                </a:lnSpc>
                <a:spcBef>
                  <a:spcPts val="400"/>
                </a:spcBef>
                <a:defRPr sz="700">
                  <a:solidFill>
                    <a:srgbClr val="FF0000"/>
                  </a:solidFill>
                  <a:latin typeface="Verdana Bold"/>
                  <a:ea typeface="Verdana Bold"/>
                  <a:cs typeface="Verdana Bold"/>
                  <a:sym typeface="Verdana Bold"/>
                </a:defRPr>
              </a:pPr>
              <a:endParaRPr/>
            </a:p>
          </p:txBody>
        </p:sp>
        <p:sp>
          <p:nvSpPr>
            <p:cNvPr id="998" name="Shape 998"/>
            <p:cNvSpPr/>
            <p:nvPr/>
          </p:nvSpPr>
          <p:spPr>
            <a:xfrm>
              <a:off x="0" y="23812"/>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999" name="Shape 999"/>
            <p:cNvSpPr/>
            <p:nvPr/>
          </p:nvSpPr>
          <p:spPr>
            <a:xfrm>
              <a:off x="0" y="23812"/>
              <a:ext cx="3079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00" name="Shape 1000"/>
            <p:cNvSpPr/>
            <p:nvPr/>
          </p:nvSpPr>
          <p:spPr>
            <a:xfrm>
              <a:off x="0" y="101600"/>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01" name="Shape 1001"/>
            <p:cNvSpPr/>
            <p:nvPr/>
          </p:nvSpPr>
          <p:spPr>
            <a:xfrm>
              <a:off x="0" y="1793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02" name="Shape 1002"/>
            <p:cNvSpPr/>
            <p:nvPr/>
          </p:nvSpPr>
          <p:spPr>
            <a:xfrm>
              <a:off x="0" y="2555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03" name="Shape 1003"/>
            <p:cNvSpPr/>
            <p:nvPr/>
          </p:nvSpPr>
          <p:spPr>
            <a:xfrm>
              <a:off x="0" y="331787"/>
              <a:ext cx="3079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04" name="Shape 1004"/>
            <p:cNvSpPr/>
            <p:nvPr/>
          </p:nvSpPr>
          <p:spPr>
            <a:xfrm flipH="1">
              <a:off x="0" y="23812"/>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05" name="Shape 1005"/>
            <p:cNvSpPr/>
            <p:nvPr/>
          </p:nvSpPr>
          <p:spPr>
            <a:xfrm flipH="1">
              <a:off x="77787" y="23812"/>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06" name="Shape 1006"/>
            <p:cNvSpPr/>
            <p:nvPr/>
          </p:nvSpPr>
          <p:spPr>
            <a:xfrm flipH="1">
              <a:off x="230187" y="23812"/>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07" name="Shape 1007"/>
            <p:cNvSpPr/>
            <p:nvPr/>
          </p:nvSpPr>
          <p:spPr>
            <a:xfrm flipH="1">
              <a:off x="307975" y="23812"/>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08" name="Shape 1008"/>
            <p:cNvSpPr/>
            <p:nvPr/>
          </p:nvSpPr>
          <p:spPr>
            <a:xfrm>
              <a:off x="230187" y="101600"/>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09" name="Shape 1009"/>
            <p:cNvSpPr/>
            <p:nvPr/>
          </p:nvSpPr>
          <p:spPr>
            <a:xfrm>
              <a:off x="230187" y="1793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10" name="Shape 1010"/>
            <p:cNvSpPr/>
            <p:nvPr/>
          </p:nvSpPr>
          <p:spPr>
            <a:xfrm>
              <a:off x="230187" y="2555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11" name="Shape 1011"/>
            <p:cNvSpPr/>
            <p:nvPr/>
          </p:nvSpPr>
          <p:spPr>
            <a:xfrm>
              <a:off x="76200" y="0"/>
              <a:ext cx="152401" cy="203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913760"/>
              <a:r>
                <a:rPr sz="200">
                  <a:solidFill>
                    <a:srgbClr val="0000FF"/>
                  </a:solidFill>
                  <a:latin typeface="Verdana Bold"/>
                  <a:ea typeface="Verdana Bold"/>
                  <a:cs typeface="Verdana Bold"/>
                  <a:sym typeface="Verdana Bold"/>
                </a:rPr>
                <a:t>  </a:t>
              </a:r>
              <a:r>
                <a:rPr sz="600">
                  <a:solidFill>
                    <a:srgbClr val="0000FF"/>
                  </a:solidFill>
                  <a:latin typeface="Verdana Bold"/>
                  <a:ea typeface="Verdana Bold"/>
                  <a:cs typeface="Verdana Bold"/>
                  <a:sym typeface="Verdana Bold"/>
                </a:rPr>
                <a:t>400</a:t>
              </a:r>
            </a:p>
          </p:txBody>
        </p:sp>
      </p:grpSp>
      <p:grpSp>
        <p:nvGrpSpPr>
          <p:cNvPr id="1035" name="Group 1035"/>
          <p:cNvGrpSpPr/>
          <p:nvPr/>
        </p:nvGrpSpPr>
        <p:grpSpPr>
          <a:xfrm>
            <a:off x="2959110" y="5094297"/>
            <a:ext cx="307976" cy="331789"/>
            <a:chOff x="0" y="0"/>
            <a:chExt cx="307975" cy="331787"/>
          </a:xfrm>
        </p:grpSpPr>
        <p:sp>
          <p:nvSpPr>
            <p:cNvPr id="1013" name="Shape 1013"/>
            <p:cNvSpPr/>
            <p:nvPr/>
          </p:nvSpPr>
          <p:spPr>
            <a:xfrm>
              <a:off x="230187" y="2555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014" name="Shape 1014"/>
            <p:cNvSpPr/>
            <p:nvPr/>
          </p:nvSpPr>
          <p:spPr>
            <a:xfrm>
              <a:off x="0" y="2555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015" name="Shape 1015"/>
            <p:cNvSpPr/>
            <p:nvPr/>
          </p:nvSpPr>
          <p:spPr>
            <a:xfrm>
              <a:off x="230187" y="1793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016" name="Shape 1016"/>
            <p:cNvSpPr/>
            <p:nvPr/>
          </p:nvSpPr>
          <p:spPr>
            <a:xfrm>
              <a:off x="0" y="1793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017" name="Shape 1017"/>
            <p:cNvSpPr/>
            <p:nvPr/>
          </p:nvSpPr>
          <p:spPr>
            <a:xfrm>
              <a:off x="230187" y="101600"/>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018" name="Shape 1018"/>
            <p:cNvSpPr/>
            <p:nvPr/>
          </p:nvSpPr>
          <p:spPr>
            <a:xfrm>
              <a:off x="0" y="101600"/>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019" name="Shape 1019"/>
            <p:cNvSpPr/>
            <p:nvPr/>
          </p:nvSpPr>
          <p:spPr>
            <a:xfrm>
              <a:off x="230187" y="23812"/>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020" name="Shape 1020"/>
            <p:cNvSpPr/>
            <p:nvPr/>
          </p:nvSpPr>
          <p:spPr>
            <a:xfrm>
              <a:off x="77787" y="23812"/>
              <a:ext cx="152401" cy="307976"/>
            </a:xfrm>
            <a:prstGeom prst="rect">
              <a:avLst/>
            </a:prstGeom>
            <a:solidFill>
              <a:srgbClr val="5E6DA4"/>
            </a:solidFill>
            <a:ln w="12700" cap="flat">
              <a:noFill/>
              <a:miter lim="400000"/>
            </a:ln>
            <a:effectLst/>
          </p:spPr>
          <p:txBody>
            <a:bodyPr wrap="square" lIns="0" tIns="0" rIns="0" bIns="0" numCol="1" anchor="ctr">
              <a:noAutofit/>
            </a:bodyPr>
            <a:lstStyle/>
            <a:p>
              <a:pPr lvl="0" algn="ctr" defTabSz="913760">
                <a:lnSpc>
                  <a:spcPct val="130000"/>
                </a:lnSpc>
                <a:spcBef>
                  <a:spcPts val="400"/>
                </a:spcBef>
                <a:defRPr sz="700">
                  <a:solidFill>
                    <a:srgbClr val="FF0000"/>
                  </a:solidFill>
                  <a:latin typeface="Verdana Bold"/>
                  <a:ea typeface="Verdana Bold"/>
                  <a:cs typeface="Verdana Bold"/>
                  <a:sym typeface="Verdana Bold"/>
                </a:defRPr>
              </a:pPr>
              <a:endParaRPr/>
            </a:p>
          </p:txBody>
        </p:sp>
        <p:sp>
          <p:nvSpPr>
            <p:cNvPr id="1021" name="Shape 1021"/>
            <p:cNvSpPr/>
            <p:nvPr/>
          </p:nvSpPr>
          <p:spPr>
            <a:xfrm>
              <a:off x="0" y="23812"/>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022" name="Shape 1022"/>
            <p:cNvSpPr/>
            <p:nvPr/>
          </p:nvSpPr>
          <p:spPr>
            <a:xfrm>
              <a:off x="0" y="23812"/>
              <a:ext cx="3079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23" name="Shape 1023"/>
            <p:cNvSpPr/>
            <p:nvPr/>
          </p:nvSpPr>
          <p:spPr>
            <a:xfrm>
              <a:off x="0" y="101600"/>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24" name="Shape 1024"/>
            <p:cNvSpPr/>
            <p:nvPr/>
          </p:nvSpPr>
          <p:spPr>
            <a:xfrm>
              <a:off x="0" y="1793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25" name="Shape 1025"/>
            <p:cNvSpPr/>
            <p:nvPr/>
          </p:nvSpPr>
          <p:spPr>
            <a:xfrm>
              <a:off x="0" y="2555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26" name="Shape 1026"/>
            <p:cNvSpPr/>
            <p:nvPr/>
          </p:nvSpPr>
          <p:spPr>
            <a:xfrm>
              <a:off x="0" y="331787"/>
              <a:ext cx="3079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27" name="Shape 1027"/>
            <p:cNvSpPr/>
            <p:nvPr/>
          </p:nvSpPr>
          <p:spPr>
            <a:xfrm flipH="1">
              <a:off x="0" y="23812"/>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28" name="Shape 1028"/>
            <p:cNvSpPr/>
            <p:nvPr/>
          </p:nvSpPr>
          <p:spPr>
            <a:xfrm flipH="1">
              <a:off x="77787" y="23812"/>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29" name="Shape 1029"/>
            <p:cNvSpPr/>
            <p:nvPr/>
          </p:nvSpPr>
          <p:spPr>
            <a:xfrm flipH="1">
              <a:off x="230187" y="23812"/>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30" name="Shape 1030"/>
            <p:cNvSpPr/>
            <p:nvPr/>
          </p:nvSpPr>
          <p:spPr>
            <a:xfrm flipH="1">
              <a:off x="307975" y="23812"/>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31" name="Shape 1031"/>
            <p:cNvSpPr/>
            <p:nvPr/>
          </p:nvSpPr>
          <p:spPr>
            <a:xfrm>
              <a:off x="230187" y="101600"/>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32" name="Shape 1032"/>
            <p:cNvSpPr/>
            <p:nvPr/>
          </p:nvSpPr>
          <p:spPr>
            <a:xfrm>
              <a:off x="230187" y="1793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33" name="Shape 1033"/>
            <p:cNvSpPr/>
            <p:nvPr/>
          </p:nvSpPr>
          <p:spPr>
            <a:xfrm>
              <a:off x="230187" y="2555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34" name="Shape 1034"/>
            <p:cNvSpPr/>
            <p:nvPr/>
          </p:nvSpPr>
          <p:spPr>
            <a:xfrm>
              <a:off x="76200" y="0"/>
              <a:ext cx="152401" cy="203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913760"/>
              <a:r>
                <a:rPr sz="200">
                  <a:solidFill>
                    <a:srgbClr val="0000FF"/>
                  </a:solidFill>
                  <a:latin typeface="Verdana Bold"/>
                  <a:ea typeface="Verdana Bold"/>
                  <a:cs typeface="Verdana Bold"/>
                  <a:sym typeface="Verdana Bold"/>
                </a:rPr>
                <a:t>  </a:t>
              </a:r>
              <a:r>
                <a:rPr sz="600">
                  <a:solidFill>
                    <a:srgbClr val="0000FF"/>
                  </a:solidFill>
                  <a:latin typeface="Verdana Bold"/>
                  <a:ea typeface="Verdana Bold"/>
                  <a:cs typeface="Verdana Bold"/>
                  <a:sym typeface="Verdana Bold"/>
                </a:rPr>
                <a:t>400</a:t>
              </a:r>
            </a:p>
          </p:txBody>
        </p:sp>
      </p:grpSp>
      <p:grpSp>
        <p:nvGrpSpPr>
          <p:cNvPr id="1041" name="Group 1041"/>
          <p:cNvGrpSpPr/>
          <p:nvPr/>
        </p:nvGrpSpPr>
        <p:grpSpPr>
          <a:xfrm>
            <a:off x="2686050" y="4784735"/>
            <a:ext cx="306389" cy="127001"/>
            <a:chOff x="0" y="0"/>
            <a:chExt cx="306387" cy="127000"/>
          </a:xfrm>
        </p:grpSpPr>
        <p:sp>
          <p:nvSpPr>
            <p:cNvPr id="1036" name="Shape 1036"/>
            <p:cNvSpPr/>
            <p:nvPr/>
          </p:nvSpPr>
          <p:spPr>
            <a:xfrm>
              <a:off x="244475"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037" name="Shape 1037"/>
            <p:cNvSpPr/>
            <p:nvPr/>
          </p:nvSpPr>
          <p:spPr>
            <a:xfrm>
              <a:off x="184150" y="0"/>
              <a:ext cx="6032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038" name="Shape 1038"/>
            <p:cNvSpPr/>
            <p:nvPr/>
          </p:nvSpPr>
          <p:spPr>
            <a:xfrm>
              <a:off x="122237"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039" name="Shape 1039"/>
            <p:cNvSpPr/>
            <p:nvPr/>
          </p:nvSpPr>
          <p:spPr>
            <a:xfrm>
              <a:off x="61912" y="0"/>
              <a:ext cx="6032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040" name="Shape 1040"/>
            <p:cNvSpPr/>
            <p:nvPr/>
          </p:nvSpPr>
          <p:spPr>
            <a:xfrm>
              <a:off x="0"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grpSp>
      <p:grpSp>
        <p:nvGrpSpPr>
          <p:cNvPr id="1047" name="Group 1047"/>
          <p:cNvGrpSpPr/>
          <p:nvPr/>
        </p:nvGrpSpPr>
        <p:grpSpPr>
          <a:xfrm>
            <a:off x="2478088" y="5387975"/>
            <a:ext cx="192087" cy="127001"/>
            <a:chOff x="0" y="0"/>
            <a:chExt cx="192086" cy="127000"/>
          </a:xfrm>
        </p:grpSpPr>
        <p:sp>
          <p:nvSpPr>
            <p:cNvPr id="1042" name="Shape 1042"/>
            <p:cNvSpPr/>
            <p:nvPr/>
          </p:nvSpPr>
          <p:spPr>
            <a:xfrm>
              <a:off x="153987"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043" name="Shape 1043"/>
            <p:cNvSpPr/>
            <p:nvPr/>
          </p:nvSpPr>
          <p:spPr>
            <a:xfrm>
              <a:off x="115887"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044" name="Shape 1044"/>
            <p:cNvSpPr/>
            <p:nvPr/>
          </p:nvSpPr>
          <p:spPr>
            <a:xfrm>
              <a:off x="76199" y="0"/>
              <a:ext cx="39688"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045" name="Shape 1045"/>
            <p:cNvSpPr/>
            <p:nvPr/>
          </p:nvSpPr>
          <p:spPr>
            <a:xfrm>
              <a:off x="38099"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046" name="Shape 1046"/>
            <p:cNvSpPr/>
            <p:nvPr/>
          </p:nvSpPr>
          <p:spPr>
            <a:xfrm>
              <a:off x="0"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grpSp>
      <p:grpSp>
        <p:nvGrpSpPr>
          <p:cNvPr id="1053" name="Group 1053"/>
          <p:cNvGrpSpPr/>
          <p:nvPr/>
        </p:nvGrpSpPr>
        <p:grpSpPr>
          <a:xfrm>
            <a:off x="3014666" y="5387975"/>
            <a:ext cx="192088" cy="127001"/>
            <a:chOff x="0" y="0"/>
            <a:chExt cx="192086" cy="127000"/>
          </a:xfrm>
        </p:grpSpPr>
        <p:sp>
          <p:nvSpPr>
            <p:cNvPr id="1048" name="Shape 1048"/>
            <p:cNvSpPr/>
            <p:nvPr/>
          </p:nvSpPr>
          <p:spPr>
            <a:xfrm>
              <a:off x="153987"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049" name="Shape 1049"/>
            <p:cNvSpPr/>
            <p:nvPr/>
          </p:nvSpPr>
          <p:spPr>
            <a:xfrm>
              <a:off x="115887"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050" name="Shape 1050"/>
            <p:cNvSpPr/>
            <p:nvPr/>
          </p:nvSpPr>
          <p:spPr>
            <a:xfrm>
              <a:off x="76199" y="0"/>
              <a:ext cx="39688"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051" name="Shape 1051"/>
            <p:cNvSpPr/>
            <p:nvPr/>
          </p:nvSpPr>
          <p:spPr>
            <a:xfrm>
              <a:off x="38099"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052" name="Shape 1052"/>
            <p:cNvSpPr/>
            <p:nvPr/>
          </p:nvSpPr>
          <p:spPr>
            <a:xfrm>
              <a:off x="0"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grpSp>
      <p:grpSp>
        <p:nvGrpSpPr>
          <p:cNvPr id="1059" name="Group 1059"/>
          <p:cNvGrpSpPr/>
          <p:nvPr/>
        </p:nvGrpSpPr>
        <p:grpSpPr>
          <a:xfrm>
            <a:off x="3762374" y="4284672"/>
            <a:ext cx="306389" cy="127001"/>
            <a:chOff x="0" y="0"/>
            <a:chExt cx="306387" cy="127000"/>
          </a:xfrm>
        </p:grpSpPr>
        <p:sp>
          <p:nvSpPr>
            <p:cNvPr id="1054" name="Shape 1054"/>
            <p:cNvSpPr/>
            <p:nvPr/>
          </p:nvSpPr>
          <p:spPr>
            <a:xfrm>
              <a:off x="244475"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055" name="Shape 1055"/>
            <p:cNvSpPr/>
            <p:nvPr/>
          </p:nvSpPr>
          <p:spPr>
            <a:xfrm>
              <a:off x="184150" y="0"/>
              <a:ext cx="6032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056" name="Shape 1056"/>
            <p:cNvSpPr/>
            <p:nvPr/>
          </p:nvSpPr>
          <p:spPr>
            <a:xfrm>
              <a:off x="122237"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057" name="Shape 1057"/>
            <p:cNvSpPr/>
            <p:nvPr/>
          </p:nvSpPr>
          <p:spPr>
            <a:xfrm>
              <a:off x="61912" y="0"/>
              <a:ext cx="6032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058" name="Shape 1058"/>
            <p:cNvSpPr/>
            <p:nvPr/>
          </p:nvSpPr>
          <p:spPr>
            <a:xfrm>
              <a:off x="0"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grpSp>
      <p:grpSp>
        <p:nvGrpSpPr>
          <p:cNvPr id="1065" name="Group 1065"/>
          <p:cNvGrpSpPr/>
          <p:nvPr/>
        </p:nvGrpSpPr>
        <p:grpSpPr>
          <a:xfrm>
            <a:off x="3554417" y="5035550"/>
            <a:ext cx="192087" cy="127001"/>
            <a:chOff x="0" y="0"/>
            <a:chExt cx="192086" cy="127000"/>
          </a:xfrm>
        </p:grpSpPr>
        <p:sp>
          <p:nvSpPr>
            <p:cNvPr id="1060" name="Shape 1060"/>
            <p:cNvSpPr/>
            <p:nvPr/>
          </p:nvSpPr>
          <p:spPr>
            <a:xfrm>
              <a:off x="153987"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061" name="Shape 1061"/>
            <p:cNvSpPr/>
            <p:nvPr/>
          </p:nvSpPr>
          <p:spPr>
            <a:xfrm>
              <a:off x="115887"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062" name="Shape 1062"/>
            <p:cNvSpPr/>
            <p:nvPr/>
          </p:nvSpPr>
          <p:spPr>
            <a:xfrm>
              <a:off x="76199" y="0"/>
              <a:ext cx="39688"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063" name="Shape 1063"/>
            <p:cNvSpPr/>
            <p:nvPr/>
          </p:nvSpPr>
          <p:spPr>
            <a:xfrm>
              <a:off x="38099"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064" name="Shape 1064"/>
            <p:cNvSpPr/>
            <p:nvPr/>
          </p:nvSpPr>
          <p:spPr>
            <a:xfrm>
              <a:off x="0"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grpSp>
      <p:grpSp>
        <p:nvGrpSpPr>
          <p:cNvPr id="1071" name="Group 1071"/>
          <p:cNvGrpSpPr/>
          <p:nvPr/>
        </p:nvGrpSpPr>
        <p:grpSpPr>
          <a:xfrm>
            <a:off x="4090987" y="5035550"/>
            <a:ext cx="192087" cy="127001"/>
            <a:chOff x="0" y="0"/>
            <a:chExt cx="192086" cy="127000"/>
          </a:xfrm>
        </p:grpSpPr>
        <p:sp>
          <p:nvSpPr>
            <p:cNvPr id="1066" name="Shape 1066"/>
            <p:cNvSpPr/>
            <p:nvPr/>
          </p:nvSpPr>
          <p:spPr>
            <a:xfrm>
              <a:off x="153987"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067" name="Shape 1067"/>
            <p:cNvSpPr/>
            <p:nvPr/>
          </p:nvSpPr>
          <p:spPr>
            <a:xfrm>
              <a:off x="115887"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068" name="Shape 1068"/>
            <p:cNvSpPr/>
            <p:nvPr/>
          </p:nvSpPr>
          <p:spPr>
            <a:xfrm>
              <a:off x="76199" y="0"/>
              <a:ext cx="39688"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069" name="Shape 1069"/>
            <p:cNvSpPr/>
            <p:nvPr/>
          </p:nvSpPr>
          <p:spPr>
            <a:xfrm>
              <a:off x="38099"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070" name="Shape 1070"/>
            <p:cNvSpPr/>
            <p:nvPr/>
          </p:nvSpPr>
          <p:spPr>
            <a:xfrm>
              <a:off x="0"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grpSp>
      <p:sp>
        <p:nvSpPr>
          <p:cNvPr id="1072" name="Shape 1072"/>
          <p:cNvSpPr/>
          <p:nvPr/>
        </p:nvSpPr>
        <p:spPr>
          <a:xfrm flipH="1">
            <a:off x="3687762" y="4856172"/>
            <a:ext cx="38101" cy="192088"/>
          </a:xfrm>
          <a:prstGeom prst="line">
            <a:avLst/>
          </a:prstGeom>
          <a:ln w="15875">
            <a:solidFill>
              <a:srgbClr val="5E6DA4"/>
            </a:solidFill>
            <a:round/>
            <a:tailEnd type="stealth"/>
          </a:ln>
        </p:spPr>
        <p:txBody>
          <a:bodyPr lIns="0" tIns="0" rIns="0" bIns="0"/>
          <a:lstStyle/>
          <a:p>
            <a:pPr lvl="0">
              <a:defRPr sz="1200">
                <a:latin typeface="+mj-lt"/>
                <a:ea typeface="+mj-ea"/>
                <a:cs typeface="+mj-cs"/>
                <a:sym typeface="Helvetica"/>
              </a:defRPr>
            </a:pPr>
            <a:endParaRPr/>
          </a:p>
        </p:txBody>
      </p:sp>
      <p:sp>
        <p:nvSpPr>
          <p:cNvPr id="1073" name="Shape 1073"/>
          <p:cNvSpPr/>
          <p:nvPr/>
        </p:nvSpPr>
        <p:spPr>
          <a:xfrm>
            <a:off x="4111625" y="4856172"/>
            <a:ext cx="38101" cy="192088"/>
          </a:xfrm>
          <a:prstGeom prst="line">
            <a:avLst/>
          </a:prstGeom>
          <a:ln w="15875">
            <a:solidFill>
              <a:srgbClr val="5E6DA4"/>
            </a:solidFill>
            <a:round/>
            <a:tailEnd type="stealth"/>
          </a:ln>
        </p:spPr>
        <p:txBody>
          <a:bodyPr lIns="0" tIns="0" rIns="0" bIns="0"/>
          <a:lstStyle/>
          <a:p>
            <a:pPr lvl="0">
              <a:defRPr sz="1200">
                <a:latin typeface="+mj-lt"/>
                <a:ea typeface="+mj-ea"/>
                <a:cs typeface="+mj-cs"/>
                <a:sym typeface="Helvetica"/>
              </a:defRPr>
            </a:pPr>
            <a:endParaRPr/>
          </a:p>
        </p:txBody>
      </p:sp>
      <p:grpSp>
        <p:nvGrpSpPr>
          <p:cNvPr id="1096" name="Group 1096"/>
          <p:cNvGrpSpPr/>
          <p:nvPr/>
        </p:nvGrpSpPr>
        <p:grpSpPr>
          <a:xfrm>
            <a:off x="3497272" y="5094297"/>
            <a:ext cx="307976" cy="331789"/>
            <a:chOff x="0" y="0"/>
            <a:chExt cx="307975" cy="331787"/>
          </a:xfrm>
        </p:grpSpPr>
        <p:sp>
          <p:nvSpPr>
            <p:cNvPr id="1074" name="Shape 1074"/>
            <p:cNvSpPr/>
            <p:nvPr/>
          </p:nvSpPr>
          <p:spPr>
            <a:xfrm>
              <a:off x="230187" y="2555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075" name="Shape 1075"/>
            <p:cNvSpPr/>
            <p:nvPr/>
          </p:nvSpPr>
          <p:spPr>
            <a:xfrm>
              <a:off x="0" y="2555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076" name="Shape 1076"/>
            <p:cNvSpPr/>
            <p:nvPr/>
          </p:nvSpPr>
          <p:spPr>
            <a:xfrm>
              <a:off x="230187" y="1793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077" name="Shape 1077"/>
            <p:cNvSpPr/>
            <p:nvPr/>
          </p:nvSpPr>
          <p:spPr>
            <a:xfrm>
              <a:off x="0" y="1793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078" name="Shape 1078"/>
            <p:cNvSpPr/>
            <p:nvPr/>
          </p:nvSpPr>
          <p:spPr>
            <a:xfrm>
              <a:off x="230187" y="101600"/>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079" name="Shape 1079"/>
            <p:cNvSpPr/>
            <p:nvPr/>
          </p:nvSpPr>
          <p:spPr>
            <a:xfrm>
              <a:off x="0" y="101600"/>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080" name="Shape 1080"/>
            <p:cNvSpPr/>
            <p:nvPr/>
          </p:nvSpPr>
          <p:spPr>
            <a:xfrm>
              <a:off x="230187" y="23812"/>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081" name="Shape 1081"/>
            <p:cNvSpPr/>
            <p:nvPr/>
          </p:nvSpPr>
          <p:spPr>
            <a:xfrm>
              <a:off x="77787" y="23812"/>
              <a:ext cx="152401" cy="307976"/>
            </a:xfrm>
            <a:prstGeom prst="rect">
              <a:avLst/>
            </a:prstGeom>
            <a:solidFill>
              <a:srgbClr val="5E6DA4"/>
            </a:solidFill>
            <a:ln w="12700" cap="flat">
              <a:noFill/>
              <a:miter lim="400000"/>
            </a:ln>
            <a:effectLst/>
          </p:spPr>
          <p:txBody>
            <a:bodyPr wrap="square" lIns="0" tIns="0" rIns="0" bIns="0" numCol="1" anchor="ctr">
              <a:noAutofit/>
            </a:bodyPr>
            <a:lstStyle/>
            <a:p>
              <a:pPr lvl="0" algn="ctr" defTabSz="913760">
                <a:lnSpc>
                  <a:spcPct val="130000"/>
                </a:lnSpc>
                <a:spcBef>
                  <a:spcPts val="400"/>
                </a:spcBef>
                <a:defRPr sz="700">
                  <a:solidFill>
                    <a:srgbClr val="FF0000"/>
                  </a:solidFill>
                  <a:latin typeface="Verdana Bold"/>
                  <a:ea typeface="Verdana Bold"/>
                  <a:cs typeface="Verdana Bold"/>
                  <a:sym typeface="Verdana Bold"/>
                </a:defRPr>
              </a:pPr>
              <a:endParaRPr/>
            </a:p>
          </p:txBody>
        </p:sp>
        <p:sp>
          <p:nvSpPr>
            <p:cNvPr id="1082" name="Shape 1082"/>
            <p:cNvSpPr/>
            <p:nvPr/>
          </p:nvSpPr>
          <p:spPr>
            <a:xfrm>
              <a:off x="0" y="23812"/>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083" name="Shape 1083"/>
            <p:cNvSpPr/>
            <p:nvPr/>
          </p:nvSpPr>
          <p:spPr>
            <a:xfrm>
              <a:off x="0" y="23812"/>
              <a:ext cx="3079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84" name="Shape 1084"/>
            <p:cNvSpPr/>
            <p:nvPr/>
          </p:nvSpPr>
          <p:spPr>
            <a:xfrm>
              <a:off x="0" y="101600"/>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85" name="Shape 1085"/>
            <p:cNvSpPr/>
            <p:nvPr/>
          </p:nvSpPr>
          <p:spPr>
            <a:xfrm>
              <a:off x="0" y="1793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86" name="Shape 1086"/>
            <p:cNvSpPr/>
            <p:nvPr/>
          </p:nvSpPr>
          <p:spPr>
            <a:xfrm>
              <a:off x="0" y="2555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87" name="Shape 1087"/>
            <p:cNvSpPr/>
            <p:nvPr/>
          </p:nvSpPr>
          <p:spPr>
            <a:xfrm>
              <a:off x="0" y="331787"/>
              <a:ext cx="3079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88" name="Shape 1088"/>
            <p:cNvSpPr/>
            <p:nvPr/>
          </p:nvSpPr>
          <p:spPr>
            <a:xfrm flipH="1">
              <a:off x="0" y="23812"/>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89" name="Shape 1089"/>
            <p:cNvSpPr/>
            <p:nvPr/>
          </p:nvSpPr>
          <p:spPr>
            <a:xfrm flipH="1">
              <a:off x="77787" y="23812"/>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90" name="Shape 1090"/>
            <p:cNvSpPr/>
            <p:nvPr/>
          </p:nvSpPr>
          <p:spPr>
            <a:xfrm flipH="1">
              <a:off x="230187" y="23812"/>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91" name="Shape 1091"/>
            <p:cNvSpPr/>
            <p:nvPr/>
          </p:nvSpPr>
          <p:spPr>
            <a:xfrm flipH="1">
              <a:off x="307975" y="23812"/>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92" name="Shape 1092"/>
            <p:cNvSpPr/>
            <p:nvPr/>
          </p:nvSpPr>
          <p:spPr>
            <a:xfrm>
              <a:off x="230187" y="101600"/>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93" name="Shape 1093"/>
            <p:cNvSpPr/>
            <p:nvPr/>
          </p:nvSpPr>
          <p:spPr>
            <a:xfrm>
              <a:off x="230187" y="1793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94" name="Shape 1094"/>
            <p:cNvSpPr/>
            <p:nvPr/>
          </p:nvSpPr>
          <p:spPr>
            <a:xfrm>
              <a:off x="230187" y="2555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095" name="Shape 1095"/>
            <p:cNvSpPr/>
            <p:nvPr/>
          </p:nvSpPr>
          <p:spPr>
            <a:xfrm>
              <a:off x="76200" y="0"/>
              <a:ext cx="152401" cy="203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913760"/>
              <a:r>
                <a:rPr sz="200">
                  <a:solidFill>
                    <a:srgbClr val="0000FF"/>
                  </a:solidFill>
                  <a:latin typeface="Verdana Bold"/>
                  <a:ea typeface="Verdana Bold"/>
                  <a:cs typeface="Verdana Bold"/>
                  <a:sym typeface="Verdana Bold"/>
                </a:rPr>
                <a:t>  </a:t>
              </a:r>
              <a:r>
                <a:rPr sz="600">
                  <a:solidFill>
                    <a:srgbClr val="0000FF"/>
                  </a:solidFill>
                  <a:latin typeface="Verdana Bold"/>
                  <a:ea typeface="Verdana Bold"/>
                  <a:cs typeface="Verdana Bold"/>
                  <a:sym typeface="Verdana Bold"/>
                </a:rPr>
                <a:t>400</a:t>
              </a:r>
            </a:p>
          </p:txBody>
        </p:sp>
      </p:grpSp>
      <p:grpSp>
        <p:nvGrpSpPr>
          <p:cNvPr id="1119" name="Group 1119"/>
          <p:cNvGrpSpPr/>
          <p:nvPr/>
        </p:nvGrpSpPr>
        <p:grpSpPr>
          <a:xfrm>
            <a:off x="4033847" y="5094297"/>
            <a:ext cx="307976" cy="331789"/>
            <a:chOff x="0" y="0"/>
            <a:chExt cx="307975" cy="331787"/>
          </a:xfrm>
        </p:grpSpPr>
        <p:sp>
          <p:nvSpPr>
            <p:cNvPr id="1097" name="Shape 1097"/>
            <p:cNvSpPr/>
            <p:nvPr/>
          </p:nvSpPr>
          <p:spPr>
            <a:xfrm>
              <a:off x="230187" y="2555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098" name="Shape 1098"/>
            <p:cNvSpPr/>
            <p:nvPr/>
          </p:nvSpPr>
          <p:spPr>
            <a:xfrm>
              <a:off x="0" y="2555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099" name="Shape 1099"/>
            <p:cNvSpPr/>
            <p:nvPr/>
          </p:nvSpPr>
          <p:spPr>
            <a:xfrm>
              <a:off x="230187" y="1793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100" name="Shape 1100"/>
            <p:cNvSpPr/>
            <p:nvPr/>
          </p:nvSpPr>
          <p:spPr>
            <a:xfrm>
              <a:off x="0" y="1793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101" name="Shape 1101"/>
            <p:cNvSpPr/>
            <p:nvPr/>
          </p:nvSpPr>
          <p:spPr>
            <a:xfrm>
              <a:off x="230187" y="101600"/>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102" name="Shape 1102"/>
            <p:cNvSpPr/>
            <p:nvPr/>
          </p:nvSpPr>
          <p:spPr>
            <a:xfrm>
              <a:off x="0" y="101600"/>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103" name="Shape 1103"/>
            <p:cNvSpPr/>
            <p:nvPr/>
          </p:nvSpPr>
          <p:spPr>
            <a:xfrm>
              <a:off x="230187" y="23812"/>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104" name="Shape 1104"/>
            <p:cNvSpPr/>
            <p:nvPr/>
          </p:nvSpPr>
          <p:spPr>
            <a:xfrm>
              <a:off x="77787" y="23812"/>
              <a:ext cx="152401" cy="307976"/>
            </a:xfrm>
            <a:prstGeom prst="rect">
              <a:avLst/>
            </a:prstGeom>
            <a:solidFill>
              <a:srgbClr val="5E6DA4"/>
            </a:solidFill>
            <a:ln w="12700" cap="flat">
              <a:noFill/>
              <a:miter lim="400000"/>
            </a:ln>
            <a:effectLst/>
          </p:spPr>
          <p:txBody>
            <a:bodyPr wrap="square" lIns="0" tIns="0" rIns="0" bIns="0" numCol="1" anchor="ctr">
              <a:noAutofit/>
            </a:bodyPr>
            <a:lstStyle/>
            <a:p>
              <a:pPr lvl="0" algn="ctr" defTabSz="913760">
                <a:lnSpc>
                  <a:spcPct val="130000"/>
                </a:lnSpc>
                <a:spcBef>
                  <a:spcPts val="400"/>
                </a:spcBef>
                <a:defRPr sz="700">
                  <a:solidFill>
                    <a:srgbClr val="FF0000"/>
                  </a:solidFill>
                  <a:latin typeface="Verdana Bold"/>
                  <a:ea typeface="Verdana Bold"/>
                  <a:cs typeface="Verdana Bold"/>
                  <a:sym typeface="Verdana Bold"/>
                </a:defRPr>
              </a:pPr>
              <a:endParaRPr/>
            </a:p>
          </p:txBody>
        </p:sp>
        <p:sp>
          <p:nvSpPr>
            <p:cNvPr id="1105" name="Shape 1105"/>
            <p:cNvSpPr/>
            <p:nvPr/>
          </p:nvSpPr>
          <p:spPr>
            <a:xfrm>
              <a:off x="0" y="23812"/>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106" name="Shape 1106"/>
            <p:cNvSpPr/>
            <p:nvPr/>
          </p:nvSpPr>
          <p:spPr>
            <a:xfrm>
              <a:off x="0" y="23812"/>
              <a:ext cx="3079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07" name="Shape 1107"/>
            <p:cNvSpPr/>
            <p:nvPr/>
          </p:nvSpPr>
          <p:spPr>
            <a:xfrm>
              <a:off x="0" y="101600"/>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08" name="Shape 1108"/>
            <p:cNvSpPr/>
            <p:nvPr/>
          </p:nvSpPr>
          <p:spPr>
            <a:xfrm>
              <a:off x="0" y="1793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09" name="Shape 1109"/>
            <p:cNvSpPr/>
            <p:nvPr/>
          </p:nvSpPr>
          <p:spPr>
            <a:xfrm>
              <a:off x="0" y="2555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10" name="Shape 1110"/>
            <p:cNvSpPr/>
            <p:nvPr/>
          </p:nvSpPr>
          <p:spPr>
            <a:xfrm>
              <a:off x="0" y="331787"/>
              <a:ext cx="3079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11" name="Shape 1111"/>
            <p:cNvSpPr/>
            <p:nvPr/>
          </p:nvSpPr>
          <p:spPr>
            <a:xfrm flipH="1">
              <a:off x="0" y="23812"/>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12" name="Shape 1112"/>
            <p:cNvSpPr/>
            <p:nvPr/>
          </p:nvSpPr>
          <p:spPr>
            <a:xfrm flipH="1">
              <a:off x="77787" y="23812"/>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13" name="Shape 1113"/>
            <p:cNvSpPr/>
            <p:nvPr/>
          </p:nvSpPr>
          <p:spPr>
            <a:xfrm flipH="1">
              <a:off x="230187" y="23812"/>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14" name="Shape 1114"/>
            <p:cNvSpPr/>
            <p:nvPr/>
          </p:nvSpPr>
          <p:spPr>
            <a:xfrm flipH="1">
              <a:off x="307975" y="23812"/>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15" name="Shape 1115"/>
            <p:cNvSpPr/>
            <p:nvPr/>
          </p:nvSpPr>
          <p:spPr>
            <a:xfrm>
              <a:off x="230187" y="101600"/>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16" name="Shape 1116"/>
            <p:cNvSpPr/>
            <p:nvPr/>
          </p:nvSpPr>
          <p:spPr>
            <a:xfrm>
              <a:off x="230187" y="1793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17" name="Shape 1117"/>
            <p:cNvSpPr/>
            <p:nvPr/>
          </p:nvSpPr>
          <p:spPr>
            <a:xfrm>
              <a:off x="230187" y="2555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18" name="Shape 1118"/>
            <p:cNvSpPr/>
            <p:nvPr/>
          </p:nvSpPr>
          <p:spPr>
            <a:xfrm>
              <a:off x="76200" y="0"/>
              <a:ext cx="152401" cy="203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913760"/>
              <a:r>
                <a:rPr sz="200">
                  <a:solidFill>
                    <a:srgbClr val="0000FF"/>
                  </a:solidFill>
                  <a:latin typeface="Verdana Bold"/>
                  <a:ea typeface="Verdana Bold"/>
                  <a:cs typeface="Verdana Bold"/>
                  <a:sym typeface="Verdana Bold"/>
                </a:rPr>
                <a:t>  </a:t>
              </a:r>
              <a:r>
                <a:rPr sz="600">
                  <a:solidFill>
                    <a:srgbClr val="0000FF"/>
                  </a:solidFill>
                  <a:latin typeface="Verdana Bold"/>
                  <a:ea typeface="Verdana Bold"/>
                  <a:cs typeface="Verdana Bold"/>
                  <a:sym typeface="Verdana Bold"/>
                </a:rPr>
                <a:t>400</a:t>
              </a:r>
            </a:p>
          </p:txBody>
        </p:sp>
      </p:grpSp>
      <p:grpSp>
        <p:nvGrpSpPr>
          <p:cNvPr id="1125" name="Group 1125"/>
          <p:cNvGrpSpPr/>
          <p:nvPr/>
        </p:nvGrpSpPr>
        <p:grpSpPr>
          <a:xfrm>
            <a:off x="3762374" y="4784735"/>
            <a:ext cx="306389" cy="127001"/>
            <a:chOff x="0" y="0"/>
            <a:chExt cx="306387" cy="127000"/>
          </a:xfrm>
        </p:grpSpPr>
        <p:sp>
          <p:nvSpPr>
            <p:cNvPr id="1120" name="Shape 1120"/>
            <p:cNvSpPr/>
            <p:nvPr/>
          </p:nvSpPr>
          <p:spPr>
            <a:xfrm>
              <a:off x="244475"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121" name="Shape 1121"/>
            <p:cNvSpPr/>
            <p:nvPr/>
          </p:nvSpPr>
          <p:spPr>
            <a:xfrm>
              <a:off x="184150" y="0"/>
              <a:ext cx="6032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122" name="Shape 1122"/>
            <p:cNvSpPr/>
            <p:nvPr/>
          </p:nvSpPr>
          <p:spPr>
            <a:xfrm>
              <a:off x="122237"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123" name="Shape 1123"/>
            <p:cNvSpPr/>
            <p:nvPr/>
          </p:nvSpPr>
          <p:spPr>
            <a:xfrm>
              <a:off x="61912" y="0"/>
              <a:ext cx="6032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124" name="Shape 1124"/>
            <p:cNvSpPr/>
            <p:nvPr/>
          </p:nvSpPr>
          <p:spPr>
            <a:xfrm>
              <a:off x="0"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grpSp>
      <p:grpSp>
        <p:nvGrpSpPr>
          <p:cNvPr id="1131" name="Group 1131"/>
          <p:cNvGrpSpPr/>
          <p:nvPr/>
        </p:nvGrpSpPr>
        <p:grpSpPr>
          <a:xfrm>
            <a:off x="3554417" y="5387975"/>
            <a:ext cx="192087" cy="127001"/>
            <a:chOff x="0" y="0"/>
            <a:chExt cx="192086" cy="127000"/>
          </a:xfrm>
        </p:grpSpPr>
        <p:sp>
          <p:nvSpPr>
            <p:cNvPr id="1126" name="Shape 1126"/>
            <p:cNvSpPr/>
            <p:nvPr/>
          </p:nvSpPr>
          <p:spPr>
            <a:xfrm>
              <a:off x="153987"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127" name="Shape 1127"/>
            <p:cNvSpPr/>
            <p:nvPr/>
          </p:nvSpPr>
          <p:spPr>
            <a:xfrm>
              <a:off x="115887"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128" name="Shape 1128"/>
            <p:cNvSpPr/>
            <p:nvPr/>
          </p:nvSpPr>
          <p:spPr>
            <a:xfrm>
              <a:off x="76199" y="0"/>
              <a:ext cx="39688"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129" name="Shape 1129"/>
            <p:cNvSpPr/>
            <p:nvPr/>
          </p:nvSpPr>
          <p:spPr>
            <a:xfrm>
              <a:off x="38099"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130" name="Shape 1130"/>
            <p:cNvSpPr/>
            <p:nvPr/>
          </p:nvSpPr>
          <p:spPr>
            <a:xfrm>
              <a:off x="0"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grpSp>
      <p:grpSp>
        <p:nvGrpSpPr>
          <p:cNvPr id="1137" name="Group 1137"/>
          <p:cNvGrpSpPr/>
          <p:nvPr/>
        </p:nvGrpSpPr>
        <p:grpSpPr>
          <a:xfrm>
            <a:off x="4090987" y="5387975"/>
            <a:ext cx="192087" cy="127001"/>
            <a:chOff x="0" y="0"/>
            <a:chExt cx="192086" cy="127000"/>
          </a:xfrm>
        </p:grpSpPr>
        <p:sp>
          <p:nvSpPr>
            <p:cNvPr id="1132" name="Shape 1132"/>
            <p:cNvSpPr/>
            <p:nvPr/>
          </p:nvSpPr>
          <p:spPr>
            <a:xfrm>
              <a:off x="153987"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133" name="Shape 1133"/>
            <p:cNvSpPr/>
            <p:nvPr/>
          </p:nvSpPr>
          <p:spPr>
            <a:xfrm>
              <a:off x="115887"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134" name="Shape 1134"/>
            <p:cNvSpPr/>
            <p:nvPr/>
          </p:nvSpPr>
          <p:spPr>
            <a:xfrm>
              <a:off x="76199" y="0"/>
              <a:ext cx="39688"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135" name="Shape 1135"/>
            <p:cNvSpPr/>
            <p:nvPr/>
          </p:nvSpPr>
          <p:spPr>
            <a:xfrm>
              <a:off x="38099"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136" name="Shape 1136"/>
            <p:cNvSpPr/>
            <p:nvPr/>
          </p:nvSpPr>
          <p:spPr>
            <a:xfrm>
              <a:off x="0"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grpSp>
      <p:grpSp>
        <p:nvGrpSpPr>
          <p:cNvPr id="1143" name="Group 1143"/>
          <p:cNvGrpSpPr/>
          <p:nvPr/>
        </p:nvGrpSpPr>
        <p:grpSpPr>
          <a:xfrm>
            <a:off x="5068887" y="4284672"/>
            <a:ext cx="306388" cy="127001"/>
            <a:chOff x="0" y="0"/>
            <a:chExt cx="306386" cy="127000"/>
          </a:xfrm>
        </p:grpSpPr>
        <p:sp>
          <p:nvSpPr>
            <p:cNvPr id="1138" name="Shape 1138"/>
            <p:cNvSpPr/>
            <p:nvPr/>
          </p:nvSpPr>
          <p:spPr>
            <a:xfrm>
              <a:off x="244474"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139" name="Shape 1139"/>
            <p:cNvSpPr/>
            <p:nvPr/>
          </p:nvSpPr>
          <p:spPr>
            <a:xfrm>
              <a:off x="184149" y="0"/>
              <a:ext cx="60325"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140" name="Shape 1140"/>
            <p:cNvSpPr/>
            <p:nvPr/>
          </p:nvSpPr>
          <p:spPr>
            <a:xfrm>
              <a:off x="122237"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141" name="Shape 1141"/>
            <p:cNvSpPr/>
            <p:nvPr/>
          </p:nvSpPr>
          <p:spPr>
            <a:xfrm>
              <a:off x="61912" y="0"/>
              <a:ext cx="60325"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142" name="Shape 1142"/>
            <p:cNvSpPr/>
            <p:nvPr/>
          </p:nvSpPr>
          <p:spPr>
            <a:xfrm>
              <a:off x="0"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grpSp>
      <p:grpSp>
        <p:nvGrpSpPr>
          <p:cNvPr id="1149" name="Group 1149"/>
          <p:cNvGrpSpPr/>
          <p:nvPr/>
        </p:nvGrpSpPr>
        <p:grpSpPr>
          <a:xfrm>
            <a:off x="4860924" y="5035550"/>
            <a:ext cx="192089" cy="127001"/>
            <a:chOff x="0" y="0"/>
            <a:chExt cx="192087" cy="127000"/>
          </a:xfrm>
        </p:grpSpPr>
        <p:sp>
          <p:nvSpPr>
            <p:cNvPr id="1144" name="Shape 1144"/>
            <p:cNvSpPr/>
            <p:nvPr/>
          </p:nvSpPr>
          <p:spPr>
            <a:xfrm>
              <a:off x="153987"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145" name="Shape 1145"/>
            <p:cNvSpPr/>
            <p:nvPr/>
          </p:nvSpPr>
          <p:spPr>
            <a:xfrm>
              <a:off x="115887"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146" name="Shape 1146"/>
            <p:cNvSpPr/>
            <p:nvPr/>
          </p:nvSpPr>
          <p:spPr>
            <a:xfrm>
              <a:off x="76200" y="0"/>
              <a:ext cx="39688"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147" name="Shape 1147"/>
            <p:cNvSpPr/>
            <p:nvPr/>
          </p:nvSpPr>
          <p:spPr>
            <a:xfrm>
              <a:off x="38100"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148" name="Shape 1148"/>
            <p:cNvSpPr/>
            <p:nvPr/>
          </p:nvSpPr>
          <p:spPr>
            <a:xfrm>
              <a:off x="0"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grpSp>
      <p:grpSp>
        <p:nvGrpSpPr>
          <p:cNvPr id="1155" name="Group 1155"/>
          <p:cNvGrpSpPr/>
          <p:nvPr/>
        </p:nvGrpSpPr>
        <p:grpSpPr>
          <a:xfrm>
            <a:off x="5397501" y="5035550"/>
            <a:ext cx="192089" cy="127001"/>
            <a:chOff x="0" y="0"/>
            <a:chExt cx="192087" cy="127000"/>
          </a:xfrm>
        </p:grpSpPr>
        <p:sp>
          <p:nvSpPr>
            <p:cNvPr id="1150" name="Shape 1150"/>
            <p:cNvSpPr/>
            <p:nvPr/>
          </p:nvSpPr>
          <p:spPr>
            <a:xfrm>
              <a:off x="153987"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151" name="Shape 1151"/>
            <p:cNvSpPr/>
            <p:nvPr/>
          </p:nvSpPr>
          <p:spPr>
            <a:xfrm>
              <a:off x="115887"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152" name="Shape 1152"/>
            <p:cNvSpPr/>
            <p:nvPr/>
          </p:nvSpPr>
          <p:spPr>
            <a:xfrm>
              <a:off x="76200" y="0"/>
              <a:ext cx="39688"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153" name="Shape 1153"/>
            <p:cNvSpPr/>
            <p:nvPr/>
          </p:nvSpPr>
          <p:spPr>
            <a:xfrm>
              <a:off x="38100"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154" name="Shape 1154"/>
            <p:cNvSpPr/>
            <p:nvPr/>
          </p:nvSpPr>
          <p:spPr>
            <a:xfrm>
              <a:off x="0"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grpSp>
      <p:sp>
        <p:nvSpPr>
          <p:cNvPr id="1156" name="Shape 1156"/>
          <p:cNvSpPr/>
          <p:nvPr/>
        </p:nvSpPr>
        <p:spPr>
          <a:xfrm flipH="1">
            <a:off x="4994274" y="4856172"/>
            <a:ext cx="38101" cy="192088"/>
          </a:xfrm>
          <a:prstGeom prst="line">
            <a:avLst/>
          </a:prstGeom>
          <a:ln w="15875">
            <a:solidFill>
              <a:srgbClr val="5E6DA4"/>
            </a:solidFill>
            <a:round/>
            <a:tailEnd type="stealth"/>
          </a:ln>
        </p:spPr>
        <p:txBody>
          <a:bodyPr lIns="0" tIns="0" rIns="0" bIns="0"/>
          <a:lstStyle/>
          <a:p>
            <a:pPr lvl="0">
              <a:defRPr sz="1200">
                <a:latin typeface="+mj-lt"/>
                <a:ea typeface="+mj-ea"/>
                <a:cs typeface="+mj-cs"/>
                <a:sym typeface="Helvetica"/>
              </a:defRPr>
            </a:pPr>
            <a:endParaRPr/>
          </a:p>
        </p:txBody>
      </p:sp>
      <p:sp>
        <p:nvSpPr>
          <p:cNvPr id="1157" name="Shape 1157"/>
          <p:cNvSpPr/>
          <p:nvPr/>
        </p:nvSpPr>
        <p:spPr>
          <a:xfrm>
            <a:off x="5418137" y="4856172"/>
            <a:ext cx="38101" cy="192088"/>
          </a:xfrm>
          <a:prstGeom prst="line">
            <a:avLst/>
          </a:prstGeom>
          <a:ln w="15875">
            <a:solidFill>
              <a:srgbClr val="5E6DA4"/>
            </a:solidFill>
            <a:round/>
            <a:tailEnd type="stealth"/>
          </a:ln>
        </p:spPr>
        <p:txBody>
          <a:bodyPr lIns="0" tIns="0" rIns="0" bIns="0"/>
          <a:lstStyle/>
          <a:p>
            <a:pPr lvl="0">
              <a:defRPr sz="1200">
                <a:latin typeface="+mj-lt"/>
                <a:ea typeface="+mj-ea"/>
                <a:cs typeface="+mj-cs"/>
                <a:sym typeface="Helvetica"/>
              </a:defRPr>
            </a:pPr>
            <a:endParaRPr/>
          </a:p>
        </p:txBody>
      </p:sp>
      <p:grpSp>
        <p:nvGrpSpPr>
          <p:cNvPr id="1180" name="Group 1180"/>
          <p:cNvGrpSpPr/>
          <p:nvPr/>
        </p:nvGrpSpPr>
        <p:grpSpPr>
          <a:xfrm>
            <a:off x="4802197" y="5094297"/>
            <a:ext cx="307976" cy="331789"/>
            <a:chOff x="0" y="0"/>
            <a:chExt cx="307975" cy="331787"/>
          </a:xfrm>
        </p:grpSpPr>
        <p:sp>
          <p:nvSpPr>
            <p:cNvPr id="1158" name="Shape 1158"/>
            <p:cNvSpPr/>
            <p:nvPr/>
          </p:nvSpPr>
          <p:spPr>
            <a:xfrm>
              <a:off x="230187" y="2555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159" name="Shape 1159"/>
            <p:cNvSpPr/>
            <p:nvPr/>
          </p:nvSpPr>
          <p:spPr>
            <a:xfrm>
              <a:off x="0" y="2555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160" name="Shape 1160"/>
            <p:cNvSpPr/>
            <p:nvPr/>
          </p:nvSpPr>
          <p:spPr>
            <a:xfrm>
              <a:off x="230187" y="1793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161" name="Shape 1161"/>
            <p:cNvSpPr/>
            <p:nvPr/>
          </p:nvSpPr>
          <p:spPr>
            <a:xfrm>
              <a:off x="0" y="1793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162" name="Shape 1162"/>
            <p:cNvSpPr/>
            <p:nvPr/>
          </p:nvSpPr>
          <p:spPr>
            <a:xfrm>
              <a:off x="230187" y="101600"/>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163" name="Shape 1163"/>
            <p:cNvSpPr/>
            <p:nvPr/>
          </p:nvSpPr>
          <p:spPr>
            <a:xfrm>
              <a:off x="0" y="101600"/>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164" name="Shape 1164"/>
            <p:cNvSpPr/>
            <p:nvPr/>
          </p:nvSpPr>
          <p:spPr>
            <a:xfrm>
              <a:off x="230187" y="23812"/>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165" name="Shape 1165"/>
            <p:cNvSpPr/>
            <p:nvPr/>
          </p:nvSpPr>
          <p:spPr>
            <a:xfrm>
              <a:off x="77787" y="23812"/>
              <a:ext cx="152401" cy="307976"/>
            </a:xfrm>
            <a:prstGeom prst="rect">
              <a:avLst/>
            </a:prstGeom>
            <a:solidFill>
              <a:srgbClr val="5E6DA4"/>
            </a:solidFill>
            <a:ln w="12700" cap="flat">
              <a:noFill/>
              <a:miter lim="400000"/>
            </a:ln>
            <a:effectLst/>
          </p:spPr>
          <p:txBody>
            <a:bodyPr wrap="square" lIns="0" tIns="0" rIns="0" bIns="0" numCol="1" anchor="ctr">
              <a:noAutofit/>
            </a:bodyPr>
            <a:lstStyle/>
            <a:p>
              <a:pPr lvl="0" algn="ctr" defTabSz="913760">
                <a:lnSpc>
                  <a:spcPct val="130000"/>
                </a:lnSpc>
                <a:spcBef>
                  <a:spcPts val="400"/>
                </a:spcBef>
                <a:defRPr sz="700">
                  <a:solidFill>
                    <a:srgbClr val="FF0000"/>
                  </a:solidFill>
                  <a:latin typeface="Verdana Bold"/>
                  <a:ea typeface="Verdana Bold"/>
                  <a:cs typeface="Verdana Bold"/>
                  <a:sym typeface="Verdana Bold"/>
                </a:defRPr>
              </a:pPr>
              <a:endParaRPr/>
            </a:p>
          </p:txBody>
        </p:sp>
        <p:sp>
          <p:nvSpPr>
            <p:cNvPr id="1166" name="Shape 1166"/>
            <p:cNvSpPr/>
            <p:nvPr/>
          </p:nvSpPr>
          <p:spPr>
            <a:xfrm>
              <a:off x="0" y="23812"/>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167" name="Shape 1167"/>
            <p:cNvSpPr/>
            <p:nvPr/>
          </p:nvSpPr>
          <p:spPr>
            <a:xfrm>
              <a:off x="0" y="23812"/>
              <a:ext cx="3079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68" name="Shape 1168"/>
            <p:cNvSpPr/>
            <p:nvPr/>
          </p:nvSpPr>
          <p:spPr>
            <a:xfrm>
              <a:off x="0" y="101600"/>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69" name="Shape 1169"/>
            <p:cNvSpPr/>
            <p:nvPr/>
          </p:nvSpPr>
          <p:spPr>
            <a:xfrm>
              <a:off x="0" y="1793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70" name="Shape 1170"/>
            <p:cNvSpPr/>
            <p:nvPr/>
          </p:nvSpPr>
          <p:spPr>
            <a:xfrm>
              <a:off x="0" y="2555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71" name="Shape 1171"/>
            <p:cNvSpPr/>
            <p:nvPr/>
          </p:nvSpPr>
          <p:spPr>
            <a:xfrm>
              <a:off x="0" y="331787"/>
              <a:ext cx="3079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72" name="Shape 1172"/>
            <p:cNvSpPr/>
            <p:nvPr/>
          </p:nvSpPr>
          <p:spPr>
            <a:xfrm flipH="1">
              <a:off x="0" y="23812"/>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73" name="Shape 1173"/>
            <p:cNvSpPr/>
            <p:nvPr/>
          </p:nvSpPr>
          <p:spPr>
            <a:xfrm flipH="1">
              <a:off x="77787" y="23812"/>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74" name="Shape 1174"/>
            <p:cNvSpPr/>
            <p:nvPr/>
          </p:nvSpPr>
          <p:spPr>
            <a:xfrm flipH="1">
              <a:off x="230187" y="23812"/>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75" name="Shape 1175"/>
            <p:cNvSpPr/>
            <p:nvPr/>
          </p:nvSpPr>
          <p:spPr>
            <a:xfrm flipH="1">
              <a:off x="307975" y="23812"/>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76" name="Shape 1176"/>
            <p:cNvSpPr/>
            <p:nvPr/>
          </p:nvSpPr>
          <p:spPr>
            <a:xfrm>
              <a:off x="230187" y="101600"/>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77" name="Shape 1177"/>
            <p:cNvSpPr/>
            <p:nvPr/>
          </p:nvSpPr>
          <p:spPr>
            <a:xfrm>
              <a:off x="230187" y="1793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78" name="Shape 1178"/>
            <p:cNvSpPr/>
            <p:nvPr/>
          </p:nvSpPr>
          <p:spPr>
            <a:xfrm>
              <a:off x="230187" y="2555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79" name="Shape 1179"/>
            <p:cNvSpPr/>
            <p:nvPr/>
          </p:nvSpPr>
          <p:spPr>
            <a:xfrm>
              <a:off x="76200" y="0"/>
              <a:ext cx="152401" cy="203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913760"/>
              <a:r>
                <a:rPr sz="200">
                  <a:solidFill>
                    <a:srgbClr val="0000FF"/>
                  </a:solidFill>
                  <a:latin typeface="Verdana Bold"/>
                  <a:ea typeface="Verdana Bold"/>
                  <a:cs typeface="Verdana Bold"/>
                  <a:sym typeface="Verdana Bold"/>
                </a:rPr>
                <a:t>  </a:t>
              </a:r>
              <a:r>
                <a:rPr sz="600">
                  <a:solidFill>
                    <a:srgbClr val="0000FF"/>
                  </a:solidFill>
                  <a:latin typeface="Verdana Bold"/>
                  <a:ea typeface="Verdana Bold"/>
                  <a:cs typeface="Verdana Bold"/>
                  <a:sym typeface="Verdana Bold"/>
                </a:rPr>
                <a:t>400</a:t>
              </a:r>
            </a:p>
          </p:txBody>
        </p:sp>
      </p:grpSp>
      <p:grpSp>
        <p:nvGrpSpPr>
          <p:cNvPr id="1203" name="Group 1203"/>
          <p:cNvGrpSpPr/>
          <p:nvPr/>
        </p:nvGrpSpPr>
        <p:grpSpPr>
          <a:xfrm>
            <a:off x="5340360" y="5094297"/>
            <a:ext cx="307976" cy="331789"/>
            <a:chOff x="0" y="0"/>
            <a:chExt cx="307975" cy="331787"/>
          </a:xfrm>
        </p:grpSpPr>
        <p:sp>
          <p:nvSpPr>
            <p:cNvPr id="1181" name="Shape 1181"/>
            <p:cNvSpPr/>
            <p:nvPr/>
          </p:nvSpPr>
          <p:spPr>
            <a:xfrm>
              <a:off x="230187" y="2555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182" name="Shape 1182"/>
            <p:cNvSpPr/>
            <p:nvPr/>
          </p:nvSpPr>
          <p:spPr>
            <a:xfrm>
              <a:off x="0" y="2555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183" name="Shape 1183"/>
            <p:cNvSpPr/>
            <p:nvPr/>
          </p:nvSpPr>
          <p:spPr>
            <a:xfrm>
              <a:off x="230187" y="1793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184" name="Shape 1184"/>
            <p:cNvSpPr/>
            <p:nvPr/>
          </p:nvSpPr>
          <p:spPr>
            <a:xfrm>
              <a:off x="0" y="1793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185" name="Shape 1185"/>
            <p:cNvSpPr/>
            <p:nvPr/>
          </p:nvSpPr>
          <p:spPr>
            <a:xfrm>
              <a:off x="230187" y="101600"/>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186" name="Shape 1186"/>
            <p:cNvSpPr/>
            <p:nvPr/>
          </p:nvSpPr>
          <p:spPr>
            <a:xfrm>
              <a:off x="0" y="101600"/>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187" name="Shape 1187"/>
            <p:cNvSpPr/>
            <p:nvPr/>
          </p:nvSpPr>
          <p:spPr>
            <a:xfrm>
              <a:off x="230187" y="23812"/>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188" name="Shape 1188"/>
            <p:cNvSpPr/>
            <p:nvPr/>
          </p:nvSpPr>
          <p:spPr>
            <a:xfrm>
              <a:off x="77787" y="23812"/>
              <a:ext cx="152401" cy="307976"/>
            </a:xfrm>
            <a:prstGeom prst="rect">
              <a:avLst/>
            </a:prstGeom>
            <a:solidFill>
              <a:srgbClr val="5E6DA4"/>
            </a:solidFill>
            <a:ln w="12700" cap="flat">
              <a:noFill/>
              <a:miter lim="400000"/>
            </a:ln>
            <a:effectLst/>
          </p:spPr>
          <p:txBody>
            <a:bodyPr wrap="square" lIns="0" tIns="0" rIns="0" bIns="0" numCol="1" anchor="ctr">
              <a:noAutofit/>
            </a:bodyPr>
            <a:lstStyle/>
            <a:p>
              <a:pPr lvl="0" algn="ctr" defTabSz="913760">
                <a:lnSpc>
                  <a:spcPct val="130000"/>
                </a:lnSpc>
                <a:spcBef>
                  <a:spcPts val="400"/>
                </a:spcBef>
                <a:defRPr sz="700">
                  <a:solidFill>
                    <a:srgbClr val="FF0000"/>
                  </a:solidFill>
                  <a:latin typeface="Verdana Bold"/>
                  <a:ea typeface="Verdana Bold"/>
                  <a:cs typeface="Verdana Bold"/>
                  <a:sym typeface="Verdana Bold"/>
                </a:defRPr>
              </a:pPr>
              <a:endParaRPr/>
            </a:p>
          </p:txBody>
        </p:sp>
        <p:sp>
          <p:nvSpPr>
            <p:cNvPr id="1189" name="Shape 1189"/>
            <p:cNvSpPr/>
            <p:nvPr/>
          </p:nvSpPr>
          <p:spPr>
            <a:xfrm>
              <a:off x="0" y="23812"/>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190" name="Shape 1190"/>
            <p:cNvSpPr/>
            <p:nvPr/>
          </p:nvSpPr>
          <p:spPr>
            <a:xfrm>
              <a:off x="0" y="23812"/>
              <a:ext cx="3079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91" name="Shape 1191"/>
            <p:cNvSpPr/>
            <p:nvPr/>
          </p:nvSpPr>
          <p:spPr>
            <a:xfrm>
              <a:off x="0" y="101600"/>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92" name="Shape 1192"/>
            <p:cNvSpPr/>
            <p:nvPr/>
          </p:nvSpPr>
          <p:spPr>
            <a:xfrm>
              <a:off x="0" y="1793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93" name="Shape 1193"/>
            <p:cNvSpPr/>
            <p:nvPr/>
          </p:nvSpPr>
          <p:spPr>
            <a:xfrm>
              <a:off x="0" y="2555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94" name="Shape 1194"/>
            <p:cNvSpPr/>
            <p:nvPr/>
          </p:nvSpPr>
          <p:spPr>
            <a:xfrm>
              <a:off x="0" y="331787"/>
              <a:ext cx="3079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95" name="Shape 1195"/>
            <p:cNvSpPr/>
            <p:nvPr/>
          </p:nvSpPr>
          <p:spPr>
            <a:xfrm flipH="1">
              <a:off x="0" y="23812"/>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96" name="Shape 1196"/>
            <p:cNvSpPr/>
            <p:nvPr/>
          </p:nvSpPr>
          <p:spPr>
            <a:xfrm flipH="1">
              <a:off x="77787" y="23812"/>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97" name="Shape 1197"/>
            <p:cNvSpPr/>
            <p:nvPr/>
          </p:nvSpPr>
          <p:spPr>
            <a:xfrm flipH="1">
              <a:off x="230187" y="23812"/>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98" name="Shape 1198"/>
            <p:cNvSpPr/>
            <p:nvPr/>
          </p:nvSpPr>
          <p:spPr>
            <a:xfrm flipH="1">
              <a:off x="307975" y="23812"/>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199" name="Shape 1199"/>
            <p:cNvSpPr/>
            <p:nvPr/>
          </p:nvSpPr>
          <p:spPr>
            <a:xfrm>
              <a:off x="230187" y="101600"/>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200" name="Shape 1200"/>
            <p:cNvSpPr/>
            <p:nvPr/>
          </p:nvSpPr>
          <p:spPr>
            <a:xfrm>
              <a:off x="230187" y="1793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201" name="Shape 1201"/>
            <p:cNvSpPr/>
            <p:nvPr/>
          </p:nvSpPr>
          <p:spPr>
            <a:xfrm>
              <a:off x="230187" y="2555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202" name="Shape 1202"/>
            <p:cNvSpPr/>
            <p:nvPr/>
          </p:nvSpPr>
          <p:spPr>
            <a:xfrm>
              <a:off x="76200" y="0"/>
              <a:ext cx="152401" cy="203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913760"/>
              <a:r>
                <a:rPr sz="200">
                  <a:solidFill>
                    <a:srgbClr val="0000FF"/>
                  </a:solidFill>
                  <a:latin typeface="Verdana Bold"/>
                  <a:ea typeface="Verdana Bold"/>
                  <a:cs typeface="Verdana Bold"/>
                  <a:sym typeface="Verdana Bold"/>
                </a:rPr>
                <a:t>  </a:t>
              </a:r>
              <a:r>
                <a:rPr sz="600">
                  <a:solidFill>
                    <a:srgbClr val="0000FF"/>
                  </a:solidFill>
                  <a:latin typeface="Verdana Bold"/>
                  <a:ea typeface="Verdana Bold"/>
                  <a:cs typeface="Verdana Bold"/>
                  <a:sym typeface="Verdana Bold"/>
                </a:rPr>
                <a:t>400</a:t>
              </a:r>
            </a:p>
          </p:txBody>
        </p:sp>
      </p:grpSp>
      <p:grpSp>
        <p:nvGrpSpPr>
          <p:cNvPr id="1209" name="Group 1209"/>
          <p:cNvGrpSpPr/>
          <p:nvPr/>
        </p:nvGrpSpPr>
        <p:grpSpPr>
          <a:xfrm>
            <a:off x="5068887" y="4784735"/>
            <a:ext cx="306388" cy="127001"/>
            <a:chOff x="0" y="0"/>
            <a:chExt cx="306386" cy="127000"/>
          </a:xfrm>
        </p:grpSpPr>
        <p:sp>
          <p:nvSpPr>
            <p:cNvPr id="1204" name="Shape 1204"/>
            <p:cNvSpPr/>
            <p:nvPr/>
          </p:nvSpPr>
          <p:spPr>
            <a:xfrm>
              <a:off x="244474"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205" name="Shape 1205"/>
            <p:cNvSpPr/>
            <p:nvPr/>
          </p:nvSpPr>
          <p:spPr>
            <a:xfrm>
              <a:off x="184149" y="0"/>
              <a:ext cx="60325"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206" name="Shape 1206"/>
            <p:cNvSpPr/>
            <p:nvPr/>
          </p:nvSpPr>
          <p:spPr>
            <a:xfrm>
              <a:off x="122237"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207" name="Shape 1207"/>
            <p:cNvSpPr/>
            <p:nvPr/>
          </p:nvSpPr>
          <p:spPr>
            <a:xfrm>
              <a:off x="61912" y="0"/>
              <a:ext cx="60325"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208" name="Shape 1208"/>
            <p:cNvSpPr/>
            <p:nvPr/>
          </p:nvSpPr>
          <p:spPr>
            <a:xfrm>
              <a:off x="0"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grpSp>
      <p:grpSp>
        <p:nvGrpSpPr>
          <p:cNvPr id="1215" name="Group 1215"/>
          <p:cNvGrpSpPr/>
          <p:nvPr/>
        </p:nvGrpSpPr>
        <p:grpSpPr>
          <a:xfrm>
            <a:off x="4860924" y="5387975"/>
            <a:ext cx="192089" cy="127001"/>
            <a:chOff x="0" y="0"/>
            <a:chExt cx="192087" cy="127000"/>
          </a:xfrm>
        </p:grpSpPr>
        <p:sp>
          <p:nvSpPr>
            <p:cNvPr id="1210" name="Shape 1210"/>
            <p:cNvSpPr/>
            <p:nvPr/>
          </p:nvSpPr>
          <p:spPr>
            <a:xfrm>
              <a:off x="153987"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211" name="Shape 1211"/>
            <p:cNvSpPr/>
            <p:nvPr/>
          </p:nvSpPr>
          <p:spPr>
            <a:xfrm>
              <a:off x="115887"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212" name="Shape 1212"/>
            <p:cNvSpPr/>
            <p:nvPr/>
          </p:nvSpPr>
          <p:spPr>
            <a:xfrm>
              <a:off x="76200" y="0"/>
              <a:ext cx="39688"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213" name="Shape 1213"/>
            <p:cNvSpPr/>
            <p:nvPr/>
          </p:nvSpPr>
          <p:spPr>
            <a:xfrm>
              <a:off x="38100"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214" name="Shape 1214"/>
            <p:cNvSpPr/>
            <p:nvPr/>
          </p:nvSpPr>
          <p:spPr>
            <a:xfrm>
              <a:off x="0"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grpSp>
      <p:grpSp>
        <p:nvGrpSpPr>
          <p:cNvPr id="1221" name="Group 1221"/>
          <p:cNvGrpSpPr/>
          <p:nvPr/>
        </p:nvGrpSpPr>
        <p:grpSpPr>
          <a:xfrm>
            <a:off x="5397501" y="5387975"/>
            <a:ext cx="192089" cy="127001"/>
            <a:chOff x="0" y="0"/>
            <a:chExt cx="192087" cy="127000"/>
          </a:xfrm>
        </p:grpSpPr>
        <p:sp>
          <p:nvSpPr>
            <p:cNvPr id="1216" name="Shape 1216"/>
            <p:cNvSpPr/>
            <p:nvPr/>
          </p:nvSpPr>
          <p:spPr>
            <a:xfrm>
              <a:off x="153987"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217" name="Shape 1217"/>
            <p:cNvSpPr/>
            <p:nvPr/>
          </p:nvSpPr>
          <p:spPr>
            <a:xfrm>
              <a:off x="115887"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218" name="Shape 1218"/>
            <p:cNvSpPr/>
            <p:nvPr/>
          </p:nvSpPr>
          <p:spPr>
            <a:xfrm>
              <a:off x="76200" y="0"/>
              <a:ext cx="39688"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219" name="Shape 1219"/>
            <p:cNvSpPr/>
            <p:nvPr/>
          </p:nvSpPr>
          <p:spPr>
            <a:xfrm>
              <a:off x="38100"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220" name="Shape 1220"/>
            <p:cNvSpPr/>
            <p:nvPr/>
          </p:nvSpPr>
          <p:spPr>
            <a:xfrm>
              <a:off x="0"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grpSp>
      <p:grpSp>
        <p:nvGrpSpPr>
          <p:cNvPr id="1227" name="Group 1227"/>
          <p:cNvGrpSpPr/>
          <p:nvPr/>
        </p:nvGrpSpPr>
        <p:grpSpPr>
          <a:xfrm>
            <a:off x="6143624" y="4284672"/>
            <a:ext cx="306389" cy="127001"/>
            <a:chOff x="0" y="0"/>
            <a:chExt cx="306387" cy="127000"/>
          </a:xfrm>
        </p:grpSpPr>
        <p:sp>
          <p:nvSpPr>
            <p:cNvPr id="1222" name="Shape 1222"/>
            <p:cNvSpPr/>
            <p:nvPr/>
          </p:nvSpPr>
          <p:spPr>
            <a:xfrm>
              <a:off x="244475"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223" name="Shape 1223"/>
            <p:cNvSpPr/>
            <p:nvPr/>
          </p:nvSpPr>
          <p:spPr>
            <a:xfrm>
              <a:off x="184150" y="0"/>
              <a:ext cx="6032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224" name="Shape 1224"/>
            <p:cNvSpPr/>
            <p:nvPr/>
          </p:nvSpPr>
          <p:spPr>
            <a:xfrm>
              <a:off x="122237"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225" name="Shape 1225"/>
            <p:cNvSpPr/>
            <p:nvPr/>
          </p:nvSpPr>
          <p:spPr>
            <a:xfrm>
              <a:off x="61912" y="0"/>
              <a:ext cx="6032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226" name="Shape 1226"/>
            <p:cNvSpPr/>
            <p:nvPr/>
          </p:nvSpPr>
          <p:spPr>
            <a:xfrm>
              <a:off x="0"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grpSp>
      <p:grpSp>
        <p:nvGrpSpPr>
          <p:cNvPr id="1233" name="Group 1233"/>
          <p:cNvGrpSpPr/>
          <p:nvPr/>
        </p:nvGrpSpPr>
        <p:grpSpPr>
          <a:xfrm>
            <a:off x="5935667" y="5035550"/>
            <a:ext cx="192087" cy="127001"/>
            <a:chOff x="0" y="0"/>
            <a:chExt cx="192086" cy="127000"/>
          </a:xfrm>
        </p:grpSpPr>
        <p:sp>
          <p:nvSpPr>
            <p:cNvPr id="1228" name="Shape 1228"/>
            <p:cNvSpPr/>
            <p:nvPr/>
          </p:nvSpPr>
          <p:spPr>
            <a:xfrm>
              <a:off x="153987"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229" name="Shape 1229"/>
            <p:cNvSpPr/>
            <p:nvPr/>
          </p:nvSpPr>
          <p:spPr>
            <a:xfrm>
              <a:off x="115887"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230" name="Shape 1230"/>
            <p:cNvSpPr/>
            <p:nvPr/>
          </p:nvSpPr>
          <p:spPr>
            <a:xfrm>
              <a:off x="76199" y="0"/>
              <a:ext cx="39688"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231" name="Shape 1231"/>
            <p:cNvSpPr/>
            <p:nvPr/>
          </p:nvSpPr>
          <p:spPr>
            <a:xfrm>
              <a:off x="38099"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232" name="Shape 1232"/>
            <p:cNvSpPr/>
            <p:nvPr/>
          </p:nvSpPr>
          <p:spPr>
            <a:xfrm>
              <a:off x="0"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grpSp>
      <p:grpSp>
        <p:nvGrpSpPr>
          <p:cNvPr id="1239" name="Group 1239"/>
          <p:cNvGrpSpPr/>
          <p:nvPr/>
        </p:nvGrpSpPr>
        <p:grpSpPr>
          <a:xfrm>
            <a:off x="6472237" y="5035550"/>
            <a:ext cx="192087" cy="127001"/>
            <a:chOff x="0" y="0"/>
            <a:chExt cx="192086" cy="127000"/>
          </a:xfrm>
        </p:grpSpPr>
        <p:sp>
          <p:nvSpPr>
            <p:cNvPr id="1234" name="Shape 1234"/>
            <p:cNvSpPr/>
            <p:nvPr/>
          </p:nvSpPr>
          <p:spPr>
            <a:xfrm>
              <a:off x="153987"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235" name="Shape 1235"/>
            <p:cNvSpPr/>
            <p:nvPr/>
          </p:nvSpPr>
          <p:spPr>
            <a:xfrm>
              <a:off x="115887"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236" name="Shape 1236"/>
            <p:cNvSpPr/>
            <p:nvPr/>
          </p:nvSpPr>
          <p:spPr>
            <a:xfrm>
              <a:off x="76199" y="0"/>
              <a:ext cx="39688"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237" name="Shape 1237"/>
            <p:cNvSpPr/>
            <p:nvPr/>
          </p:nvSpPr>
          <p:spPr>
            <a:xfrm>
              <a:off x="38099"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238" name="Shape 1238"/>
            <p:cNvSpPr/>
            <p:nvPr/>
          </p:nvSpPr>
          <p:spPr>
            <a:xfrm>
              <a:off x="0"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grpSp>
      <p:sp>
        <p:nvSpPr>
          <p:cNvPr id="1240" name="Shape 1240"/>
          <p:cNvSpPr/>
          <p:nvPr/>
        </p:nvSpPr>
        <p:spPr>
          <a:xfrm flipH="1">
            <a:off x="6069012" y="4856172"/>
            <a:ext cx="38101" cy="192088"/>
          </a:xfrm>
          <a:prstGeom prst="line">
            <a:avLst/>
          </a:prstGeom>
          <a:ln w="15875">
            <a:solidFill>
              <a:srgbClr val="5E6DA4"/>
            </a:solidFill>
            <a:round/>
            <a:tailEnd type="stealth"/>
          </a:ln>
        </p:spPr>
        <p:txBody>
          <a:bodyPr lIns="0" tIns="0" rIns="0" bIns="0"/>
          <a:lstStyle/>
          <a:p>
            <a:pPr lvl="0">
              <a:defRPr sz="1200">
                <a:latin typeface="+mj-lt"/>
                <a:ea typeface="+mj-ea"/>
                <a:cs typeface="+mj-cs"/>
                <a:sym typeface="Helvetica"/>
              </a:defRPr>
            </a:pPr>
            <a:endParaRPr/>
          </a:p>
        </p:txBody>
      </p:sp>
      <p:sp>
        <p:nvSpPr>
          <p:cNvPr id="1241" name="Shape 1241"/>
          <p:cNvSpPr/>
          <p:nvPr/>
        </p:nvSpPr>
        <p:spPr>
          <a:xfrm>
            <a:off x="6492875" y="4856172"/>
            <a:ext cx="38101" cy="192088"/>
          </a:xfrm>
          <a:prstGeom prst="line">
            <a:avLst/>
          </a:prstGeom>
          <a:ln w="15875">
            <a:solidFill>
              <a:srgbClr val="5E6DA4"/>
            </a:solidFill>
            <a:round/>
            <a:tailEnd type="stealth"/>
          </a:ln>
        </p:spPr>
        <p:txBody>
          <a:bodyPr lIns="0" tIns="0" rIns="0" bIns="0"/>
          <a:lstStyle/>
          <a:p>
            <a:pPr lvl="0">
              <a:defRPr sz="1200">
                <a:latin typeface="+mj-lt"/>
                <a:ea typeface="+mj-ea"/>
                <a:cs typeface="+mj-cs"/>
                <a:sym typeface="Helvetica"/>
              </a:defRPr>
            </a:pPr>
            <a:endParaRPr/>
          </a:p>
        </p:txBody>
      </p:sp>
      <p:grpSp>
        <p:nvGrpSpPr>
          <p:cNvPr id="1264" name="Group 1264"/>
          <p:cNvGrpSpPr/>
          <p:nvPr/>
        </p:nvGrpSpPr>
        <p:grpSpPr>
          <a:xfrm>
            <a:off x="5876935" y="5094297"/>
            <a:ext cx="307976" cy="331789"/>
            <a:chOff x="0" y="0"/>
            <a:chExt cx="307975" cy="331787"/>
          </a:xfrm>
        </p:grpSpPr>
        <p:sp>
          <p:nvSpPr>
            <p:cNvPr id="1242" name="Shape 1242"/>
            <p:cNvSpPr/>
            <p:nvPr/>
          </p:nvSpPr>
          <p:spPr>
            <a:xfrm>
              <a:off x="230187" y="2555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243" name="Shape 1243"/>
            <p:cNvSpPr/>
            <p:nvPr/>
          </p:nvSpPr>
          <p:spPr>
            <a:xfrm>
              <a:off x="0" y="2555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244" name="Shape 1244"/>
            <p:cNvSpPr/>
            <p:nvPr/>
          </p:nvSpPr>
          <p:spPr>
            <a:xfrm>
              <a:off x="230187" y="1793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245" name="Shape 1245"/>
            <p:cNvSpPr/>
            <p:nvPr/>
          </p:nvSpPr>
          <p:spPr>
            <a:xfrm>
              <a:off x="0" y="1793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246" name="Shape 1246"/>
            <p:cNvSpPr/>
            <p:nvPr/>
          </p:nvSpPr>
          <p:spPr>
            <a:xfrm>
              <a:off x="230187" y="101600"/>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247" name="Shape 1247"/>
            <p:cNvSpPr/>
            <p:nvPr/>
          </p:nvSpPr>
          <p:spPr>
            <a:xfrm>
              <a:off x="0" y="101600"/>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248" name="Shape 1248"/>
            <p:cNvSpPr/>
            <p:nvPr/>
          </p:nvSpPr>
          <p:spPr>
            <a:xfrm>
              <a:off x="230187" y="23812"/>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249" name="Shape 1249"/>
            <p:cNvSpPr/>
            <p:nvPr/>
          </p:nvSpPr>
          <p:spPr>
            <a:xfrm>
              <a:off x="77787" y="23812"/>
              <a:ext cx="152401" cy="307976"/>
            </a:xfrm>
            <a:prstGeom prst="rect">
              <a:avLst/>
            </a:prstGeom>
            <a:solidFill>
              <a:srgbClr val="5E6DA4"/>
            </a:solidFill>
            <a:ln w="12700" cap="flat">
              <a:noFill/>
              <a:miter lim="400000"/>
            </a:ln>
            <a:effectLst/>
          </p:spPr>
          <p:txBody>
            <a:bodyPr wrap="square" lIns="0" tIns="0" rIns="0" bIns="0" numCol="1" anchor="ctr">
              <a:noAutofit/>
            </a:bodyPr>
            <a:lstStyle/>
            <a:p>
              <a:pPr lvl="0" algn="ctr" defTabSz="913760">
                <a:lnSpc>
                  <a:spcPct val="130000"/>
                </a:lnSpc>
                <a:spcBef>
                  <a:spcPts val="400"/>
                </a:spcBef>
                <a:defRPr sz="700">
                  <a:solidFill>
                    <a:srgbClr val="FF0000"/>
                  </a:solidFill>
                  <a:latin typeface="Verdana Bold"/>
                  <a:ea typeface="Verdana Bold"/>
                  <a:cs typeface="Verdana Bold"/>
                  <a:sym typeface="Verdana Bold"/>
                </a:defRPr>
              </a:pPr>
              <a:endParaRPr/>
            </a:p>
          </p:txBody>
        </p:sp>
        <p:sp>
          <p:nvSpPr>
            <p:cNvPr id="1250" name="Shape 1250"/>
            <p:cNvSpPr/>
            <p:nvPr/>
          </p:nvSpPr>
          <p:spPr>
            <a:xfrm>
              <a:off x="0" y="23812"/>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251" name="Shape 1251"/>
            <p:cNvSpPr/>
            <p:nvPr/>
          </p:nvSpPr>
          <p:spPr>
            <a:xfrm>
              <a:off x="0" y="23812"/>
              <a:ext cx="3079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252" name="Shape 1252"/>
            <p:cNvSpPr/>
            <p:nvPr/>
          </p:nvSpPr>
          <p:spPr>
            <a:xfrm>
              <a:off x="0" y="101600"/>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253" name="Shape 1253"/>
            <p:cNvSpPr/>
            <p:nvPr/>
          </p:nvSpPr>
          <p:spPr>
            <a:xfrm>
              <a:off x="0" y="1793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254" name="Shape 1254"/>
            <p:cNvSpPr/>
            <p:nvPr/>
          </p:nvSpPr>
          <p:spPr>
            <a:xfrm>
              <a:off x="0" y="2555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255" name="Shape 1255"/>
            <p:cNvSpPr/>
            <p:nvPr/>
          </p:nvSpPr>
          <p:spPr>
            <a:xfrm>
              <a:off x="0" y="331787"/>
              <a:ext cx="3079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256" name="Shape 1256"/>
            <p:cNvSpPr/>
            <p:nvPr/>
          </p:nvSpPr>
          <p:spPr>
            <a:xfrm flipH="1">
              <a:off x="0" y="23812"/>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257" name="Shape 1257"/>
            <p:cNvSpPr/>
            <p:nvPr/>
          </p:nvSpPr>
          <p:spPr>
            <a:xfrm flipH="1">
              <a:off x="77787" y="23812"/>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258" name="Shape 1258"/>
            <p:cNvSpPr/>
            <p:nvPr/>
          </p:nvSpPr>
          <p:spPr>
            <a:xfrm flipH="1">
              <a:off x="230187" y="23812"/>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259" name="Shape 1259"/>
            <p:cNvSpPr/>
            <p:nvPr/>
          </p:nvSpPr>
          <p:spPr>
            <a:xfrm flipH="1">
              <a:off x="307975" y="23812"/>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260" name="Shape 1260"/>
            <p:cNvSpPr/>
            <p:nvPr/>
          </p:nvSpPr>
          <p:spPr>
            <a:xfrm>
              <a:off x="230187" y="101600"/>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261" name="Shape 1261"/>
            <p:cNvSpPr/>
            <p:nvPr/>
          </p:nvSpPr>
          <p:spPr>
            <a:xfrm>
              <a:off x="230187" y="1793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262" name="Shape 1262"/>
            <p:cNvSpPr/>
            <p:nvPr/>
          </p:nvSpPr>
          <p:spPr>
            <a:xfrm>
              <a:off x="230187" y="2555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263" name="Shape 1263"/>
            <p:cNvSpPr/>
            <p:nvPr/>
          </p:nvSpPr>
          <p:spPr>
            <a:xfrm>
              <a:off x="76200" y="0"/>
              <a:ext cx="152401" cy="203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913760"/>
              <a:r>
                <a:rPr sz="200">
                  <a:solidFill>
                    <a:srgbClr val="0000FF"/>
                  </a:solidFill>
                  <a:latin typeface="Verdana Bold"/>
                  <a:ea typeface="Verdana Bold"/>
                  <a:cs typeface="Verdana Bold"/>
                  <a:sym typeface="Verdana Bold"/>
                </a:rPr>
                <a:t>  </a:t>
              </a:r>
              <a:r>
                <a:rPr sz="600">
                  <a:solidFill>
                    <a:srgbClr val="0000FF"/>
                  </a:solidFill>
                  <a:latin typeface="Verdana Bold"/>
                  <a:ea typeface="Verdana Bold"/>
                  <a:cs typeface="Verdana Bold"/>
                  <a:sym typeface="Verdana Bold"/>
                </a:rPr>
                <a:t>400</a:t>
              </a:r>
            </a:p>
          </p:txBody>
        </p:sp>
      </p:grpSp>
      <p:grpSp>
        <p:nvGrpSpPr>
          <p:cNvPr id="1287" name="Group 1287"/>
          <p:cNvGrpSpPr/>
          <p:nvPr/>
        </p:nvGrpSpPr>
        <p:grpSpPr>
          <a:xfrm>
            <a:off x="6415097" y="5094297"/>
            <a:ext cx="307976" cy="331789"/>
            <a:chOff x="0" y="0"/>
            <a:chExt cx="307975" cy="331787"/>
          </a:xfrm>
        </p:grpSpPr>
        <p:sp>
          <p:nvSpPr>
            <p:cNvPr id="1265" name="Shape 1265"/>
            <p:cNvSpPr/>
            <p:nvPr/>
          </p:nvSpPr>
          <p:spPr>
            <a:xfrm>
              <a:off x="230187" y="2555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266" name="Shape 1266"/>
            <p:cNvSpPr/>
            <p:nvPr/>
          </p:nvSpPr>
          <p:spPr>
            <a:xfrm>
              <a:off x="0" y="2555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267" name="Shape 1267"/>
            <p:cNvSpPr/>
            <p:nvPr/>
          </p:nvSpPr>
          <p:spPr>
            <a:xfrm>
              <a:off x="230187" y="1793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268" name="Shape 1268"/>
            <p:cNvSpPr/>
            <p:nvPr/>
          </p:nvSpPr>
          <p:spPr>
            <a:xfrm>
              <a:off x="0" y="1793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269" name="Shape 1269"/>
            <p:cNvSpPr/>
            <p:nvPr/>
          </p:nvSpPr>
          <p:spPr>
            <a:xfrm>
              <a:off x="230187" y="101600"/>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270" name="Shape 1270"/>
            <p:cNvSpPr/>
            <p:nvPr/>
          </p:nvSpPr>
          <p:spPr>
            <a:xfrm>
              <a:off x="0" y="101600"/>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271" name="Shape 1271"/>
            <p:cNvSpPr/>
            <p:nvPr/>
          </p:nvSpPr>
          <p:spPr>
            <a:xfrm>
              <a:off x="230187" y="23812"/>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272" name="Shape 1272"/>
            <p:cNvSpPr/>
            <p:nvPr/>
          </p:nvSpPr>
          <p:spPr>
            <a:xfrm>
              <a:off x="77787" y="23812"/>
              <a:ext cx="152401" cy="307976"/>
            </a:xfrm>
            <a:prstGeom prst="rect">
              <a:avLst/>
            </a:prstGeom>
            <a:solidFill>
              <a:srgbClr val="5E6DA4"/>
            </a:solidFill>
            <a:ln w="12700" cap="flat">
              <a:noFill/>
              <a:miter lim="400000"/>
            </a:ln>
            <a:effectLst/>
          </p:spPr>
          <p:txBody>
            <a:bodyPr wrap="square" lIns="0" tIns="0" rIns="0" bIns="0" numCol="1" anchor="ctr">
              <a:noAutofit/>
            </a:bodyPr>
            <a:lstStyle/>
            <a:p>
              <a:pPr lvl="0" algn="ctr" defTabSz="913760">
                <a:lnSpc>
                  <a:spcPct val="130000"/>
                </a:lnSpc>
                <a:spcBef>
                  <a:spcPts val="400"/>
                </a:spcBef>
                <a:defRPr sz="700">
                  <a:solidFill>
                    <a:srgbClr val="FF0000"/>
                  </a:solidFill>
                  <a:latin typeface="Verdana Bold"/>
                  <a:ea typeface="Verdana Bold"/>
                  <a:cs typeface="Verdana Bold"/>
                  <a:sym typeface="Verdana Bold"/>
                </a:defRPr>
              </a:pPr>
              <a:endParaRPr/>
            </a:p>
          </p:txBody>
        </p:sp>
        <p:sp>
          <p:nvSpPr>
            <p:cNvPr id="1273" name="Shape 1273"/>
            <p:cNvSpPr/>
            <p:nvPr/>
          </p:nvSpPr>
          <p:spPr>
            <a:xfrm>
              <a:off x="0" y="23812"/>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274" name="Shape 1274"/>
            <p:cNvSpPr/>
            <p:nvPr/>
          </p:nvSpPr>
          <p:spPr>
            <a:xfrm>
              <a:off x="0" y="23812"/>
              <a:ext cx="3079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275" name="Shape 1275"/>
            <p:cNvSpPr/>
            <p:nvPr/>
          </p:nvSpPr>
          <p:spPr>
            <a:xfrm>
              <a:off x="0" y="101600"/>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276" name="Shape 1276"/>
            <p:cNvSpPr/>
            <p:nvPr/>
          </p:nvSpPr>
          <p:spPr>
            <a:xfrm>
              <a:off x="0" y="1793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277" name="Shape 1277"/>
            <p:cNvSpPr/>
            <p:nvPr/>
          </p:nvSpPr>
          <p:spPr>
            <a:xfrm>
              <a:off x="0" y="2555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278" name="Shape 1278"/>
            <p:cNvSpPr/>
            <p:nvPr/>
          </p:nvSpPr>
          <p:spPr>
            <a:xfrm>
              <a:off x="0" y="331787"/>
              <a:ext cx="3079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279" name="Shape 1279"/>
            <p:cNvSpPr/>
            <p:nvPr/>
          </p:nvSpPr>
          <p:spPr>
            <a:xfrm flipH="1">
              <a:off x="0" y="23812"/>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280" name="Shape 1280"/>
            <p:cNvSpPr/>
            <p:nvPr/>
          </p:nvSpPr>
          <p:spPr>
            <a:xfrm flipH="1">
              <a:off x="77787" y="23812"/>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281" name="Shape 1281"/>
            <p:cNvSpPr/>
            <p:nvPr/>
          </p:nvSpPr>
          <p:spPr>
            <a:xfrm flipH="1">
              <a:off x="230187" y="23812"/>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282" name="Shape 1282"/>
            <p:cNvSpPr/>
            <p:nvPr/>
          </p:nvSpPr>
          <p:spPr>
            <a:xfrm flipH="1">
              <a:off x="307975" y="23812"/>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283" name="Shape 1283"/>
            <p:cNvSpPr/>
            <p:nvPr/>
          </p:nvSpPr>
          <p:spPr>
            <a:xfrm>
              <a:off x="230187" y="101600"/>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284" name="Shape 1284"/>
            <p:cNvSpPr/>
            <p:nvPr/>
          </p:nvSpPr>
          <p:spPr>
            <a:xfrm>
              <a:off x="230187" y="1793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285" name="Shape 1285"/>
            <p:cNvSpPr/>
            <p:nvPr/>
          </p:nvSpPr>
          <p:spPr>
            <a:xfrm>
              <a:off x="230187" y="2555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286" name="Shape 1286"/>
            <p:cNvSpPr/>
            <p:nvPr/>
          </p:nvSpPr>
          <p:spPr>
            <a:xfrm>
              <a:off x="76200" y="0"/>
              <a:ext cx="152401" cy="203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913760"/>
              <a:r>
                <a:rPr sz="200">
                  <a:solidFill>
                    <a:srgbClr val="0000FF"/>
                  </a:solidFill>
                  <a:latin typeface="Verdana Bold"/>
                  <a:ea typeface="Verdana Bold"/>
                  <a:cs typeface="Verdana Bold"/>
                  <a:sym typeface="Verdana Bold"/>
                </a:rPr>
                <a:t>  </a:t>
              </a:r>
              <a:r>
                <a:rPr sz="600">
                  <a:solidFill>
                    <a:srgbClr val="0000FF"/>
                  </a:solidFill>
                  <a:latin typeface="Verdana Bold"/>
                  <a:ea typeface="Verdana Bold"/>
                  <a:cs typeface="Verdana Bold"/>
                  <a:sym typeface="Verdana Bold"/>
                </a:rPr>
                <a:t>400</a:t>
              </a:r>
            </a:p>
          </p:txBody>
        </p:sp>
      </p:grpSp>
      <p:grpSp>
        <p:nvGrpSpPr>
          <p:cNvPr id="1293" name="Group 1293"/>
          <p:cNvGrpSpPr/>
          <p:nvPr/>
        </p:nvGrpSpPr>
        <p:grpSpPr>
          <a:xfrm>
            <a:off x="6143624" y="4784735"/>
            <a:ext cx="306389" cy="127001"/>
            <a:chOff x="0" y="0"/>
            <a:chExt cx="306387" cy="127000"/>
          </a:xfrm>
        </p:grpSpPr>
        <p:sp>
          <p:nvSpPr>
            <p:cNvPr id="1288" name="Shape 1288"/>
            <p:cNvSpPr/>
            <p:nvPr/>
          </p:nvSpPr>
          <p:spPr>
            <a:xfrm>
              <a:off x="244475"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289" name="Shape 1289"/>
            <p:cNvSpPr/>
            <p:nvPr/>
          </p:nvSpPr>
          <p:spPr>
            <a:xfrm>
              <a:off x="184150" y="0"/>
              <a:ext cx="6032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290" name="Shape 1290"/>
            <p:cNvSpPr/>
            <p:nvPr/>
          </p:nvSpPr>
          <p:spPr>
            <a:xfrm>
              <a:off x="122237"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291" name="Shape 1291"/>
            <p:cNvSpPr/>
            <p:nvPr/>
          </p:nvSpPr>
          <p:spPr>
            <a:xfrm>
              <a:off x="61912" y="0"/>
              <a:ext cx="6032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292" name="Shape 1292"/>
            <p:cNvSpPr/>
            <p:nvPr/>
          </p:nvSpPr>
          <p:spPr>
            <a:xfrm>
              <a:off x="0"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grpSp>
      <p:grpSp>
        <p:nvGrpSpPr>
          <p:cNvPr id="1299" name="Group 1299"/>
          <p:cNvGrpSpPr/>
          <p:nvPr/>
        </p:nvGrpSpPr>
        <p:grpSpPr>
          <a:xfrm>
            <a:off x="5935667" y="5387975"/>
            <a:ext cx="192087" cy="127001"/>
            <a:chOff x="0" y="0"/>
            <a:chExt cx="192086" cy="127000"/>
          </a:xfrm>
        </p:grpSpPr>
        <p:sp>
          <p:nvSpPr>
            <p:cNvPr id="1294" name="Shape 1294"/>
            <p:cNvSpPr/>
            <p:nvPr/>
          </p:nvSpPr>
          <p:spPr>
            <a:xfrm>
              <a:off x="153987"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295" name="Shape 1295"/>
            <p:cNvSpPr/>
            <p:nvPr/>
          </p:nvSpPr>
          <p:spPr>
            <a:xfrm>
              <a:off x="115887"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296" name="Shape 1296"/>
            <p:cNvSpPr/>
            <p:nvPr/>
          </p:nvSpPr>
          <p:spPr>
            <a:xfrm>
              <a:off x="76199" y="0"/>
              <a:ext cx="39688"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297" name="Shape 1297"/>
            <p:cNvSpPr/>
            <p:nvPr/>
          </p:nvSpPr>
          <p:spPr>
            <a:xfrm>
              <a:off x="38099"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298" name="Shape 1298"/>
            <p:cNvSpPr/>
            <p:nvPr/>
          </p:nvSpPr>
          <p:spPr>
            <a:xfrm>
              <a:off x="0"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grpSp>
      <p:grpSp>
        <p:nvGrpSpPr>
          <p:cNvPr id="1305" name="Group 1305"/>
          <p:cNvGrpSpPr/>
          <p:nvPr/>
        </p:nvGrpSpPr>
        <p:grpSpPr>
          <a:xfrm>
            <a:off x="6472237" y="5387975"/>
            <a:ext cx="192087" cy="127001"/>
            <a:chOff x="0" y="0"/>
            <a:chExt cx="192086" cy="127000"/>
          </a:xfrm>
        </p:grpSpPr>
        <p:sp>
          <p:nvSpPr>
            <p:cNvPr id="1300" name="Shape 1300"/>
            <p:cNvSpPr/>
            <p:nvPr/>
          </p:nvSpPr>
          <p:spPr>
            <a:xfrm>
              <a:off x="153987"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301" name="Shape 1301"/>
            <p:cNvSpPr/>
            <p:nvPr/>
          </p:nvSpPr>
          <p:spPr>
            <a:xfrm>
              <a:off x="115887"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302" name="Shape 1302"/>
            <p:cNvSpPr/>
            <p:nvPr/>
          </p:nvSpPr>
          <p:spPr>
            <a:xfrm>
              <a:off x="76199" y="0"/>
              <a:ext cx="39688"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303" name="Shape 1303"/>
            <p:cNvSpPr/>
            <p:nvPr/>
          </p:nvSpPr>
          <p:spPr>
            <a:xfrm>
              <a:off x="38099"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304" name="Shape 1304"/>
            <p:cNvSpPr/>
            <p:nvPr/>
          </p:nvSpPr>
          <p:spPr>
            <a:xfrm>
              <a:off x="0"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grpSp>
      <p:grpSp>
        <p:nvGrpSpPr>
          <p:cNvPr id="1311" name="Group 1311"/>
          <p:cNvGrpSpPr/>
          <p:nvPr/>
        </p:nvGrpSpPr>
        <p:grpSpPr>
          <a:xfrm>
            <a:off x="7218367" y="4284672"/>
            <a:ext cx="306387" cy="127001"/>
            <a:chOff x="0" y="0"/>
            <a:chExt cx="306386" cy="127000"/>
          </a:xfrm>
        </p:grpSpPr>
        <p:sp>
          <p:nvSpPr>
            <p:cNvPr id="1306" name="Shape 1306"/>
            <p:cNvSpPr/>
            <p:nvPr/>
          </p:nvSpPr>
          <p:spPr>
            <a:xfrm>
              <a:off x="244474"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307" name="Shape 1307"/>
            <p:cNvSpPr/>
            <p:nvPr/>
          </p:nvSpPr>
          <p:spPr>
            <a:xfrm>
              <a:off x="184149" y="0"/>
              <a:ext cx="60325"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308" name="Shape 1308"/>
            <p:cNvSpPr/>
            <p:nvPr/>
          </p:nvSpPr>
          <p:spPr>
            <a:xfrm>
              <a:off x="122237"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309" name="Shape 1309"/>
            <p:cNvSpPr/>
            <p:nvPr/>
          </p:nvSpPr>
          <p:spPr>
            <a:xfrm>
              <a:off x="61912" y="0"/>
              <a:ext cx="60325"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310" name="Shape 1310"/>
            <p:cNvSpPr/>
            <p:nvPr/>
          </p:nvSpPr>
          <p:spPr>
            <a:xfrm>
              <a:off x="0"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grpSp>
      <p:grpSp>
        <p:nvGrpSpPr>
          <p:cNvPr id="1317" name="Group 1317"/>
          <p:cNvGrpSpPr/>
          <p:nvPr/>
        </p:nvGrpSpPr>
        <p:grpSpPr>
          <a:xfrm>
            <a:off x="7010400" y="5035550"/>
            <a:ext cx="192089" cy="127001"/>
            <a:chOff x="0" y="0"/>
            <a:chExt cx="192087" cy="127000"/>
          </a:xfrm>
        </p:grpSpPr>
        <p:sp>
          <p:nvSpPr>
            <p:cNvPr id="1312" name="Shape 1312"/>
            <p:cNvSpPr/>
            <p:nvPr/>
          </p:nvSpPr>
          <p:spPr>
            <a:xfrm>
              <a:off x="153987"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313" name="Shape 1313"/>
            <p:cNvSpPr/>
            <p:nvPr/>
          </p:nvSpPr>
          <p:spPr>
            <a:xfrm>
              <a:off x="115887"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314" name="Shape 1314"/>
            <p:cNvSpPr/>
            <p:nvPr/>
          </p:nvSpPr>
          <p:spPr>
            <a:xfrm>
              <a:off x="76200" y="0"/>
              <a:ext cx="39688"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315" name="Shape 1315"/>
            <p:cNvSpPr/>
            <p:nvPr/>
          </p:nvSpPr>
          <p:spPr>
            <a:xfrm>
              <a:off x="38100"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316" name="Shape 1316"/>
            <p:cNvSpPr/>
            <p:nvPr/>
          </p:nvSpPr>
          <p:spPr>
            <a:xfrm>
              <a:off x="0"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grpSp>
      <p:grpSp>
        <p:nvGrpSpPr>
          <p:cNvPr id="1323" name="Group 1323"/>
          <p:cNvGrpSpPr/>
          <p:nvPr/>
        </p:nvGrpSpPr>
        <p:grpSpPr>
          <a:xfrm>
            <a:off x="7546974" y="5035550"/>
            <a:ext cx="192089" cy="127001"/>
            <a:chOff x="0" y="0"/>
            <a:chExt cx="192087" cy="127000"/>
          </a:xfrm>
        </p:grpSpPr>
        <p:sp>
          <p:nvSpPr>
            <p:cNvPr id="1318" name="Shape 1318"/>
            <p:cNvSpPr/>
            <p:nvPr/>
          </p:nvSpPr>
          <p:spPr>
            <a:xfrm>
              <a:off x="153987"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319" name="Shape 1319"/>
            <p:cNvSpPr/>
            <p:nvPr/>
          </p:nvSpPr>
          <p:spPr>
            <a:xfrm>
              <a:off x="115887"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320" name="Shape 1320"/>
            <p:cNvSpPr/>
            <p:nvPr/>
          </p:nvSpPr>
          <p:spPr>
            <a:xfrm>
              <a:off x="76200" y="0"/>
              <a:ext cx="39688"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321" name="Shape 1321"/>
            <p:cNvSpPr/>
            <p:nvPr/>
          </p:nvSpPr>
          <p:spPr>
            <a:xfrm>
              <a:off x="38100"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322" name="Shape 1322"/>
            <p:cNvSpPr/>
            <p:nvPr/>
          </p:nvSpPr>
          <p:spPr>
            <a:xfrm>
              <a:off x="0"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grpSp>
      <p:sp>
        <p:nvSpPr>
          <p:cNvPr id="1324" name="Shape 1324"/>
          <p:cNvSpPr/>
          <p:nvPr/>
        </p:nvSpPr>
        <p:spPr>
          <a:xfrm flipH="1">
            <a:off x="7143749" y="4856172"/>
            <a:ext cx="38101" cy="192088"/>
          </a:xfrm>
          <a:prstGeom prst="line">
            <a:avLst/>
          </a:prstGeom>
          <a:ln w="15875">
            <a:solidFill>
              <a:srgbClr val="5E6DA4"/>
            </a:solidFill>
            <a:round/>
            <a:tailEnd type="stealth"/>
          </a:ln>
        </p:spPr>
        <p:txBody>
          <a:bodyPr lIns="0" tIns="0" rIns="0" bIns="0"/>
          <a:lstStyle/>
          <a:p>
            <a:pPr lvl="0">
              <a:defRPr sz="1200">
                <a:latin typeface="+mj-lt"/>
                <a:ea typeface="+mj-ea"/>
                <a:cs typeface="+mj-cs"/>
                <a:sym typeface="Helvetica"/>
              </a:defRPr>
            </a:pPr>
            <a:endParaRPr/>
          </a:p>
        </p:txBody>
      </p:sp>
      <p:sp>
        <p:nvSpPr>
          <p:cNvPr id="1325" name="Shape 1325"/>
          <p:cNvSpPr/>
          <p:nvPr/>
        </p:nvSpPr>
        <p:spPr>
          <a:xfrm>
            <a:off x="7567613" y="4856172"/>
            <a:ext cx="38101" cy="192088"/>
          </a:xfrm>
          <a:prstGeom prst="line">
            <a:avLst/>
          </a:prstGeom>
          <a:ln w="15875">
            <a:solidFill>
              <a:srgbClr val="5E6DA4"/>
            </a:solidFill>
            <a:round/>
            <a:tailEnd type="stealth"/>
          </a:ln>
        </p:spPr>
        <p:txBody>
          <a:bodyPr lIns="0" tIns="0" rIns="0" bIns="0"/>
          <a:lstStyle/>
          <a:p>
            <a:pPr lvl="0">
              <a:defRPr sz="1200">
                <a:latin typeface="+mj-lt"/>
                <a:ea typeface="+mj-ea"/>
                <a:cs typeface="+mj-cs"/>
                <a:sym typeface="Helvetica"/>
              </a:defRPr>
            </a:pPr>
            <a:endParaRPr/>
          </a:p>
        </p:txBody>
      </p:sp>
      <p:grpSp>
        <p:nvGrpSpPr>
          <p:cNvPr id="1348" name="Group 1348"/>
          <p:cNvGrpSpPr/>
          <p:nvPr/>
        </p:nvGrpSpPr>
        <p:grpSpPr>
          <a:xfrm>
            <a:off x="6951673" y="5094297"/>
            <a:ext cx="307976" cy="331789"/>
            <a:chOff x="0" y="0"/>
            <a:chExt cx="307975" cy="331787"/>
          </a:xfrm>
        </p:grpSpPr>
        <p:sp>
          <p:nvSpPr>
            <p:cNvPr id="1326" name="Shape 1326"/>
            <p:cNvSpPr/>
            <p:nvPr/>
          </p:nvSpPr>
          <p:spPr>
            <a:xfrm>
              <a:off x="230187" y="2555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327" name="Shape 1327"/>
            <p:cNvSpPr/>
            <p:nvPr/>
          </p:nvSpPr>
          <p:spPr>
            <a:xfrm>
              <a:off x="0" y="2555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328" name="Shape 1328"/>
            <p:cNvSpPr/>
            <p:nvPr/>
          </p:nvSpPr>
          <p:spPr>
            <a:xfrm>
              <a:off x="230187" y="1793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329" name="Shape 1329"/>
            <p:cNvSpPr/>
            <p:nvPr/>
          </p:nvSpPr>
          <p:spPr>
            <a:xfrm>
              <a:off x="0" y="1793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330" name="Shape 1330"/>
            <p:cNvSpPr/>
            <p:nvPr/>
          </p:nvSpPr>
          <p:spPr>
            <a:xfrm>
              <a:off x="230187" y="101600"/>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331" name="Shape 1331"/>
            <p:cNvSpPr/>
            <p:nvPr/>
          </p:nvSpPr>
          <p:spPr>
            <a:xfrm>
              <a:off x="0" y="101600"/>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332" name="Shape 1332"/>
            <p:cNvSpPr/>
            <p:nvPr/>
          </p:nvSpPr>
          <p:spPr>
            <a:xfrm>
              <a:off x="230187" y="23812"/>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333" name="Shape 1333"/>
            <p:cNvSpPr/>
            <p:nvPr/>
          </p:nvSpPr>
          <p:spPr>
            <a:xfrm>
              <a:off x="77787" y="23812"/>
              <a:ext cx="152401" cy="307976"/>
            </a:xfrm>
            <a:prstGeom prst="rect">
              <a:avLst/>
            </a:prstGeom>
            <a:solidFill>
              <a:srgbClr val="5E6DA4"/>
            </a:solidFill>
            <a:ln w="12700" cap="flat">
              <a:noFill/>
              <a:miter lim="400000"/>
            </a:ln>
            <a:effectLst/>
          </p:spPr>
          <p:txBody>
            <a:bodyPr wrap="square" lIns="0" tIns="0" rIns="0" bIns="0" numCol="1" anchor="ctr">
              <a:noAutofit/>
            </a:bodyPr>
            <a:lstStyle/>
            <a:p>
              <a:pPr lvl="0" algn="ctr" defTabSz="913760">
                <a:lnSpc>
                  <a:spcPct val="130000"/>
                </a:lnSpc>
                <a:spcBef>
                  <a:spcPts val="400"/>
                </a:spcBef>
                <a:defRPr sz="700">
                  <a:solidFill>
                    <a:srgbClr val="FF0000"/>
                  </a:solidFill>
                  <a:latin typeface="Verdana Bold"/>
                  <a:ea typeface="Verdana Bold"/>
                  <a:cs typeface="Verdana Bold"/>
                  <a:sym typeface="Verdana Bold"/>
                </a:defRPr>
              </a:pPr>
              <a:endParaRPr/>
            </a:p>
          </p:txBody>
        </p:sp>
        <p:sp>
          <p:nvSpPr>
            <p:cNvPr id="1334" name="Shape 1334"/>
            <p:cNvSpPr/>
            <p:nvPr/>
          </p:nvSpPr>
          <p:spPr>
            <a:xfrm>
              <a:off x="0" y="23812"/>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335" name="Shape 1335"/>
            <p:cNvSpPr/>
            <p:nvPr/>
          </p:nvSpPr>
          <p:spPr>
            <a:xfrm>
              <a:off x="0" y="23812"/>
              <a:ext cx="3079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336" name="Shape 1336"/>
            <p:cNvSpPr/>
            <p:nvPr/>
          </p:nvSpPr>
          <p:spPr>
            <a:xfrm>
              <a:off x="0" y="101600"/>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337" name="Shape 1337"/>
            <p:cNvSpPr/>
            <p:nvPr/>
          </p:nvSpPr>
          <p:spPr>
            <a:xfrm>
              <a:off x="0" y="1793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338" name="Shape 1338"/>
            <p:cNvSpPr/>
            <p:nvPr/>
          </p:nvSpPr>
          <p:spPr>
            <a:xfrm>
              <a:off x="0" y="2555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339" name="Shape 1339"/>
            <p:cNvSpPr/>
            <p:nvPr/>
          </p:nvSpPr>
          <p:spPr>
            <a:xfrm>
              <a:off x="0" y="331787"/>
              <a:ext cx="3079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340" name="Shape 1340"/>
            <p:cNvSpPr/>
            <p:nvPr/>
          </p:nvSpPr>
          <p:spPr>
            <a:xfrm flipH="1">
              <a:off x="0" y="23812"/>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341" name="Shape 1341"/>
            <p:cNvSpPr/>
            <p:nvPr/>
          </p:nvSpPr>
          <p:spPr>
            <a:xfrm flipH="1">
              <a:off x="77787" y="23812"/>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342" name="Shape 1342"/>
            <p:cNvSpPr/>
            <p:nvPr/>
          </p:nvSpPr>
          <p:spPr>
            <a:xfrm flipH="1">
              <a:off x="230187" y="23812"/>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343" name="Shape 1343"/>
            <p:cNvSpPr/>
            <p:nvPr/>
          </p:nvSpPr>
          <p:spPr>
            <a:xfrm flipH="1">
              <a:off x="307975" y="23812"/>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344" name="Shape 1344"/>
            <p:cNvSpPr/>
            <p:nvPr/>
          </p:nvSpPr>
          <p:spPr>
            <a:xfrm>
              <a:off x="230187" y="101600"/>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345" name="Shape 1345"/>
            <p:cNvSpPr/>
            <p:nvPr/>
          </p:nvSpPr>
          <p:spPr>
            <a:xfrm>
              <a:off x="230187" y="1793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346" name="Shape 1346"/>
            <p:cNvSpPr/>
            <p:nvPr/>
          </p:nvSpPr>
          <p:spPr>
            <a:xfrm>
              <a:off x="230187" y="2555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347" name="Shape 1347"/>
            <p:cNvSpPr/>
            <p:nvPr/>
          </p:nvSpPr>
          <p:spPr>
            <a:xfrm>
              <a:off x="76200" y="0"/>
              <a:ext cx="152401" cy="203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913760"/>
              <a:r>
                <a:rPr sz="200">
                  <a:solidFill>
                    <a:srgbClr val="0000FF"/>
                  </a:solidFill>
                  <a:latin typeface="Verdana Bold"/>
                  <a:ea typeface="Verdana Bold"/>
                  <a:cs typeface="Verdana Bold"/>
                  <a:sym typeface="Verdana Bold"/>
                </a:rPr>
                <a:t>  </a:t>
              </a:r>
              <a:r>
                <a:rPr sz="600">
                  <a:solidFill>
                    <a:srgbClr val="0000FF"/>
                  </a:solidFill>
                  <a:latin typeface="Verdana Bold"/>
                  <a:ea typeface="Verdana Bold"/>
                  <a:cs typeface="Verdana Bold"/>
                  <a:sym typeface="Verdana Bold"/>
                </a:rPr>
                <a:t>400</a:t>
              </a:r>
            </a:p>
          </p:txBody>
        </p:sp>
      </p:grpSp>
      <p:grpSp>
        <p:nvGrpSpPr>
          <p:cNvPr id="1371" name="Group 1371"/>
          <p:cNvGrpSpPr/>
          <p:nvPr/>
        </p:nvGrpSpPr>
        <p:grpSpPr>
          <a:xfrm>
            <a:off x="7489835" y="5094297"/>
            <a:ext cx="307976" cy="331789"/>
            <a:chOff x="0" y="0"/>
            <a:chExt cx="307975" cy="331787"/>
          </a:xfrm>
        </p:grpSpPr>
        <p:sp>
          <p:nvSpPr>
            <p:cNvPr id="1349" name="Shape 1349"/>
            <p:cNvSpPr/>
            <p:nvPr/>
          </p:nvSpPr>
          <p:spPr>
            <a:xfrm>
              <a:off x="230187" y="2555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350" name="Shape 1350"/>
            <p:cNvSpPr/>
            <p:nvPr/>
          </p:nvSpPr>
          <p:spPr>
            <a:xfrm>
              <a:off x="0" y="2555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351" name="Shape 1351"/>
            <p:cNvSpPr/>
            <p:nvPr/>
          </p:nvSpPr>
          <p:spPr>
            <a:xfrm>
              <a:off x="230187" y="1793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352" name="Shape 1352"/>
            <p:cNvSpPr/>
            <p:nvPr/>
          </p:nvSpPr>
          <p:spPr>
            <a:xfrm>
              <a:off x="0" y="1793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353" name="Shape 1353"/>
            <p:cNvSpPr/>
            <p:nvPr/>
          </p:nvSpPr>
          <p:spPr>
            <a:xfrm>
              <a:off x="230187" y="101600"/>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354" name="Shape 1354"/>
            <p:cNvSpPr/>
            <p:nvPr/>
          </p:nvSpPr>
          <p:spPr>
            <a:xfrm>
              <a:off x="0" y="101600"/>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355" name="Shape 1355"/>
            <p:cNvSpPr/>
            <p:nvPr/>
          </p:nvSpPr>
          <p:spPr>
            <a:xfrm>
              <a:off x="230187" y="23812"/>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356" name="Shape 1356"/>
            <p:cNvSpPr/>
            <p:nvPr/>
          </p:nvSpPr>
          <p:spPr>
            <a:xfrm>
              <a:off x="77787" y="23812"/>
              <a:ext cx="152401" cy="307976"/>
            </a:xfrm>
            <a:prstGeom prst="rect">
              <a:avLst/>
            </a:prstGeom>
            <a:solidFill>
              <a:srgbClr val="5E6DA4"/>
            </a:solidFill>
            <a:ln w="12700" cap="flat">
              <a:noFill/>
              <a:miter lim="400000"/>
            </a:ln>
            <a:effectLst/>
          </p:spPr>
          <p:txBody>
            <a:bodyPr wrap="square" lIns="0" tIns="0" rIns="0" bIns="0" numCol="1" anchor="ctr">
              <a:noAutofit/>
            </a:bodyPr>
            <a:lstStyle/>
            <a:p>
              <a:pPr lvl="0" algn="ctr" defTabSz="913760">
                <a:lnSpc>
                  <a:spcPct val="130000"/>
                </a:lnSpc>
                <a:spcBef>
                  <a:spcPts val="400"/>
                </a:spcBef>
                <a:defRPr sz="700">
                  <a:solidFill>
                    <a:srgbClr val="FF0000"/>
                  </a:solidFill>
                  <a:latin typeface="Verdana Bold"/>
                  <a:ea typeface="Verdana Bold"/>
                  <a:cs typeface="Verdana Bold"/>
                  <a:sym typeface="Verdana Bold"/>
                </a:defRPr>
              </a:pPr>
              <a:endParaRPr/>
            </a:p>
          </p:txBody>
        </p:sp>
        <p:sp>
          <p:nvSpPr>
            <p:cNvPr id="1357" name="Shape 1357"/>
            <p:cNvSpPr/>
            <p:nvPr/>
          </p:nvSpPr>
          <p:spPr>
            <a:xfrm>
              <a:off x="0" y="23812"/>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358" name="Shape 1358"/>
            <p:cNvSpPr/>
            <p:nvPr/>
          </p:nvSpPr>
          <p:spPr>
            <a:xfrm>
              <a:off x="0" y="23812"/>
              <a:ext cx="3079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359" name="Shape 1359"/>
            <p:cNvSpPr/>
            <p:nvPr/>
          </p:nvSpPr>
          <p:spPr>
            <a:xfrm>
              <a:off x="0" y="101600"/>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360" name="Shape 1360"/>
            <p:cNvSpPr/>
            <p:nvPr/>
          </p:nvSpPr>
          <p:spPr>
            <a:xfrm>
              <a:off x="0" y="1793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361" name="Shape 1361"/>
            <p:cNvSpPr/>
            <p:nvPr/>
          </p:nvSpPr>
          <p:spPr>
            <a:xfrm>
              <a:off x="0" y="2555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362" name="Shape 1362"/>
            <p:cNvSpPr/>
            <p:nvPr/>
          </p:nvSpPr>
          <p:spPr>
            <a:xfrm>
              <a:off x="0" y="331787"/>
              <a:ext cx="3079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363" name="Shape 1363"/>
            <p:cNvSpPr/>
            <p:nvPr/>
          </p:nvSpPr>
          <p:spPr>
            <a:xfrm flipH="1">
              <a:off x="0" y="23812"/>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364" name="Shape 1364"/>
            <p:cNvSpPr/>
            <p:nvPr/>
          </p:nvSpPr>
          <p:spPr>
            <a:xfrm flipH="1">
              <a:off x="77787" y="23812"/>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365" name="Shape 1365"/>
            <p:cNvSpPr/>
            <p:nvPr/>
          </p:nvSpPr>
          <p:spPr>
            <a:xfrm flipH="1">
              <a:off x="230187" y="23812"/>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366" name="Shape 1366"/>
            <p:cNvSpPr/>
            <p:nvPr/>
          </p:nvSpPr>
          <p:spPr>
            <a:xfrm flipH="1">
              <a:off x="307975" y="23812"/>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367" name="Shape 1367"/>
            <p:cNvSpPr/>
            <p:nvPr/>
          </p:nvSpPr>
          <p:spPr>
            <a:xfrm>
              <a:off x="230187" y="101600"/>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368" name="Shape 1368"/>
            <p:cNvSpPr/>
            <p:nvPr/>
          </p:nvSpPr>
          <p:spPr>
            <a:xfrm>
              <a:off x="230187" y="1793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369" name="Shape 1369"/>
            <p:cNvSpPr/>
            <p:nvPr/>
          </p:nvSpPr>
          <p:spPr>
            <a:xfrm>
              <a:off x="230187" y="2555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370" name="Shape 1370"/>
            <p:cNvSpPr/>
            <p:nvPr/>
          </p:nvSpPr>
          <p:spPr>
            <a:xfrm>
              <a:off x="76200" y="0"/>
              <a:ext cx="152401" cy="203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913760"/>
              <a:r>
                <a:rPr sz="200">
                  <a:solidFill>
                    <a:srgbClr val="0000FF"/>
                  </a:solidFill>
                  <a:latin typeface="Verdana Bold"/>
                  <a:ea typeface="Verdana Bold"/>
                  <a:cs typeface="Verdana Bold"/>
                  <a:sym typeface="Verdana Bold"/>
                </a:rPr>
                <a:t>  </a:t>
              </a:r>
              <a:r>
                <a:rPr sz="600">
                  <a:solidFill>
                    <a:srgbClr val="0000FF"/>
                  </a:solidFill>
                  <a:latin typeface="Verdana Bold"/>
                  <a:ea typeface="Verdana Bold"/>
                  <a:cs typeface="Verdana Bold"/>
                  <a:sym typeface="Verdana Bold"/>
                </a:rPr>
                <a:t>400</a:t>
              </a:r>
            </a:p>
          </p:txBody>
        </p:sp>
      </p:grpSp>
      <p:grpSp>
        <p:nvGrpSpPr>
          <p:cNvPr id="1377" name="Group 1377"/>
          <p:cNvGrpSpPr/>
          <p:nvPr/>
        </p:nvGrpSpPr>
        <p:grpSpPr>
          <a:xfrm>
            <a:off x="7218367" y="4784735"/>
            <a:ext cx="306387" cy="127001"/>
            <a:chOff x="0" y="0"/>
            <a:chExt cx="306386" cy="127000"/>
          </a:xfrm>
        </p:grpSpPr>
        <p:sp>
          <p:nvSpPr>
            <p:cNvPr id="1372" name="Shape 1372"/>
            <p:cNvSpPr/>
            <p:nvPr/>
          </p:nvSpPr>
          <p:spPr>
            <a:xfrm>
              <a:off x="244474"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373" name="Shape 1373"/>
            <p:cNvSpPr/>
            <p:nvPr/>
          </p:nvSpPr>
          <p:spPr>
            <a:xfrm>
              <a:off x="184149" y="0"/>
              <a:ext cx="60325"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374" name="Shape 1374"/>
            <p:cNvSpPr/>
            <p:nvPr/>
          </p:nvSpPr>
          <p:spPr>
            <a:xfrm>
              <a:off x="122237"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375" name="Shape 1375"/>
            <p:cNvSpPr/>
            <p:nvPr/>
          </p:nvSpPr>
          <p:spPr>
            <a:xfrm>
              <a:off x="61912" y="0"/>
              <a:ext cx="60325"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376" name="Shape 1376"/>
            <p:cNvSpPr/>
            <p:nvPr/>
          </p:nvSpPr>
          <p:spPr>
            <a:xfrm>
              <a:off x="0"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grpSp>
      <p:grpSp>
        <p:nvGrpSpPr>
          <p:cNvPr id="1383" name="Group 1383"/>
          <p:cNvGrpSpPr/>
          <p:nvPr/>
        </p:nvGrpSpPr>
        <p:grpSpPr>
          <a:xfrm>
            <a:off x="7010400" y="5387975"/>
            <a:ext cx="192089" cy="127001"/>
            <a:chOff x="0" y="0"/>
            <a:chExt cx="192087" cy="127000"/>
          </a:xfrm>
        </p:grpSpPr>
        <p:sp>
          <p:nvSpPr>
            <p:cNvPr id="1378" name="Shape 1378"/>
            <p:cNvSpPr/>
            <p:nvPr/>
          </p:nvSpPr>
          <p:spPr>
            <a:xfrm>
              <a:off x="153987"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379" name="Shape 1379"/>
            <p:cNvSpPr/>
            <p:nvPr/>
          </p:nvSpPr>
          <p:spPr>
            <a:xfrm>
              <a:off x="115887"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380" name="Shape 1380"/>
            <p:cNvSpPr/>
            <p:nvPr/>
          </p:nvSpPr>
          <p:spPr>
            <a:xfrm>
              <a:off x="76200" y="0"/>
              <a:ext cx="39688"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381" name="Shape 1381"/>
            <p:cNvSpPr/>
            <p:nvPr/>
          </p:nvSpPr>
          <p:spPr>
            <a:xfrm>
              <a:off x="38100"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382" name="Shape 1382"/>
            <p:cNvSpPr/>
            <p:nvPr/>
          </p:nvSpPr>
          <p:spPr>
            <a:xfrm>
              <a:off x="0"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grpSp>
      <p:grpSp>
        <p:nvGrpSpPr>
          <p:cNvPr id="1389" name="Group 1389"/>
          <p:cNvGrpSpPr/>
          <p:nvPr/>
        </p:nvGrpSpPr>
        <p:grpSpPr>
          <a:xfrm>
            <a:off x="7546974" y="5387975"/>
            <a:ext cx="192089" cy="127001"/>
            <a:chOff x="0" y="0"/>
            <a:chExt cx="192087" cy="127000"/>
          </a:xfrm>
        </p:grpSpPr>
        <p:sp>
          <p:nvSpPr>
            <p:cNvPr id="1384" name="Shape 1384"/>
            <p:cNvSpPr/>
            <p:nvPr/>
          </p:nvSpPr>
          <p:spPr>
            <a:xfrm>
              <a:off x="153987"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385" name="Shape 1385"/>
            <p:cNvSpPr/>
            <p:nvPr/>
          </p:nvSpPr>
          <p:spPr>
            <a:xfrm>
              <a:off x="115887"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386" name="Shape 1386"/>
            <p:cNvSpPr/>
            <p:nvPr/>
          </p:nvSpPr>
          <p:spPr>
            <a:xfrm>
              <a:off x="76200" y="0"/>
              <a:ext cx="39688"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387" name="Shape 1387"/>
            <p:cNvSpPr/>
            <p:nvPr/>
          </p:nvSpPr>
          <p:spPr>
            <a:xfrm>
              <a:off x="38100"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388" name="Shape 1388"/>
            <p:cNvSpPr/>
            <p:nvPr/>
          </p:nvSpPr>
          <p:spPr>
            <a:xfrm>
              <a:off x="0"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grpSp>
      <p:grpSp>
        <p:nvGrpSpPr>
          <p:cNvPr id="1395" name="Group 1395"/>
          <p:cNvGrpSpPr/>
          <p:nvPr/>
        </p:nvGrpSpPr>
        <p:grpSpPr>
          <a:xfrm>
            <a:off x="8294688" y="4284672"/>
            <a:ext cx="306387" cy="127001"/>
            <a:chOff x="0" y="0"/>
            <a:chExt cx="306386" cy="127000"/>
          </a:xfrm>
        </p:grpSpPr>
        <p:sp>
          <p:nvSpPr>
            <p:cNvPr id="1390" name="Shape 1390"/>
            <p:cNvSpPr/>
            <p:nvPr/>
          </p:nvSpPr>
          <p:spPr>
            <a:xfrm>
              <a:off x="244474"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391" name="Shape 1391"/>
            <p:cNvSpPr/>
            <p:nvPr/>
          </p:nvSpPr>
          <p:spPr>
            <a:xfrm>
              <a:off x="184149" y="0"/>
              <a:ext cx="60325"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392" name="Shape 1392"/>
            <p:cNvSpPr/>
            <p:nvPr/>
          </p:nvSpPr>
          <p:spPr>
            <a:xfrm>
              <a:off x="122237"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393" name="Shape 1393"/>
            <p:cNvSpPr/>
            <p:nvPr/>
          </p:nvSpPr>
          <p:spPr>
            <a:xfrm>
              <a:off x="61912" y="0"/>
              <a:ext cx="60325"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394" name="Shape 1394"/>
            <p:cNvSpPr/>
            <p:nvPr/>
          </p:nvSpPr>
          <p:spPr>
            <a:xfrm>
              <a:off x="0"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grpSp>
      <p:grpSp>
        <p:nvGrpSpPr>
          <p:cNvPr id="1401" name="Group 1401"/>
          <p:cNvGrpSpPr/>
          <p:nvPr/>
        </p:nvGrpSpPr>
        <p:grpSpPr>
          <a:xfrm>
            <a:off x="8086724" y="5035550"/>
            <a:ext cx="192089" cy="127001"/>
            <a:chOff x="0" y="0"/>
            <a:chExt cx="192087" cy="127000"/>
          </a:xfrm>
        </p:grpSpPr>
        <p:sp>
          <p:nvSpPr>
            <p:cNvPr id="1396" name="Shape 1396"/>
            <p:cNvSpPr/>
            <p:nvPr/>
          </p:nvSpPr>
          <p:spPr>
            <a:xfrm>
              <a:off x="153987"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397" name="Shape 1397"/>
            <p:cNvSpPr/>
            <p:nvPr/>
          </p:nvSpPr>
          <p:spPr>
            <a:xfrm>
              <a:off x="115887"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398" name="Shape 1398"/>
            <p:cNvSpPr/>
            <p:nvPr/>
          </p:nvSpPr>
          <p:spPr>
            <a:xfrm>
              <a:off x="76200" y="0"/>
              <a:ext cx="39688"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399" name="Shape 1399"/>
            <p:cNvSpPr/>
            <p:nvPr/>
          </p:nvSpPr>
          <p:spPr>
            <a:xfrm>
              <a:off x="38100"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400" name="Shape 1400"/>
            <p:cNvSpPr/>
            <p:nvPr/>
          </p:nvSpPr>
          <p:spPr>
            <a:xfrm>
              <a:off x="0"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grpSp>
      <p:grpSp>
        <p:nvGrpSpPr>
          <p:cNvPr id="1407" name="Group 1407"/>
          <p:cNvGrpSpPr/>
          <p:nvPr/>
        </p:nvGrpSpPr>
        <p:grpSpPr>
          <a:xfrm>
            <a:off x="8623300" y="5035550"/>
            <a:ext cx="192089" cy="127001"/>
            <a:chOff x="0" y="0"/>
            <a:chExt cx="192087" cy="127000"/>
          </a:xfrm>
        </p:grpSpPr>
        <p:sp>
          <p:nvSpPr>
            <p:cNvPr id="1402" name="Shape 1402"/>
            <p:cNvSpPr/>
            <p:nvPr/>
          </p:nvSpPr>
          <p:spPr>
            <a:xfrm>
              <a:off x="153987"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403" name="Shape 1403"/>
            <p:cNvSpPr/>
            <p:nvPr/>
          </p:nvSpPr>
          <p:spPr>
            <a:xfrm>
              <a:off x="115887"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404" name="Shape 1404"/>
            <p:cNvSpPr/>
            <p:nvPr/>
          </p:nvSpPr>
          <p:spPr>
            <a:xfrm>
              <a:off x="76200" y="0"/>
              <a:ext cx="39688"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405" name="Shape 1405"/>
            <p:cNvSpPr/>
            <p:nvPr/>
          </p:nvSpPr>
          <p:spPr>
            <a:xfrm>
              <a:off x="38100"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406" name="Shape 1406"/>
            <p:cNvSpPr/>
            <p:nvPr/>
          </p:nvSpPr>
          <p:spPr>
            <a:xfrm>
              <a:off x="0"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grpSp>
      <p:sp>
        <p:nvSpPr>
          <p:cNvPr id="1408" name="Shape 1408"/>
          <p:cNvSpPr/>
          <p:nvPr/>
        </p:nvSpPr>
        <p:spPr>
          <a:xfrm flipH="1">
            <a:off x="8220074" y="4856172"/>
            <a:ext cx="38101" cy="192088"/>
          </a:xfrm>
          <a:prstGeom prst="line">
            <a:avLst/>
          </a:prstGeom>
          <a:ln w="15875">
            <a:solidFill>
              <a:srgbClr val="5E6DA4"/>
            </a:solidFill>
            <a:round/>
            <a:tailEnd type="stealth"/>
          </a:ln>
        </p:spPr>
        <p:txBody>
          <a:bodyPr lIns="0" tIns="0" rIns="0" bIns="0"/>
          <a:lstStyle/>
          <a:p>
            <a:pPr lvl="0">
              <a:defRPr sz="1200">
                <a:latin typeface="+mj-lt"/>
                <a:ea typeface="+mj-ea"/>
                <a:cs typeface="+mj-cs"/>
                <a:sym typeface="Helvetica"/>
              </a:defRPr>
            </a:pPr>
            <a:endParaRPr/>
          </a:p>
        </p:txBody>
      </p:sp>
      <p:sp>
        <p:nvSpPr>
          <p:cNvPr id="1409" name="Shape 1409"/>
          <p:cNvSpPr/>
          <p:nvPr/>
        </p:nvSpPr>
        <p:spPr>
          <a:xfrm>
            <a:off x="8643938" y="4856172"/>
            <a:ext cx="38101" cy="192088"/>
          </a:xfrm>
          <a:prstGeom prst="line">
            <a:avLst/>
          </a:prstGeom>
          <a:ln w="15875">
            <a:solidFill>
              <a:srgbClr val="5E6DA4"/>
            </a:solidFill>
            <a:round/>
            <a:tailEnd type="stealth"/>
          </a:ln>
        </p:spPr>
        <p:txBody>
          <a:bodyPr lIns="0" tIns="0" rIns="0" bIns="0"/>
          <a:lstStyle/>
          <a:p>
            <a:pPr lvl="0">
              <a:defRPr sz="1200">
                <a:latin typeface="+mj-lt"/>
                <a:ea typeface="+mj-ea"/>
                <a:cs typeface="+mj-cs"/>
                <a:sym typeface="Helvetica"/>
              </a:defRPr>
            </a:pPr>
            <a:endParaRPr/>
          </a:p>
        </p:txBody>
      </p:sp>
      <p:grpSp>
        <p:nvGrpSpPr>
          <p:cNvPr id="1432" name="Group 1432"/>
          <p:cNvGrpSpPr/>
          <p:nvPr/>
        </p:nvGrpSpPr>
        <p:grpSpPr>
          <a:xfrm>
            <a:off x="8027998" y="5094297"/>
            <a:ext cx="307976" cy="331789"/>
            <a:chOff x="0" y="0"/>
            <a:chExt cx="307975" cy="331787"/>
          </a:xfrm>
        </p:grpSpPr>
        <p:sp>
          <p:nvSpPr>
            <p:cNvPr id="1410" name="Shape 1410"/>
            <p:cNvSpPr/>
            <p:nvPr/>
          </p:nvSpPr>
          <p:spPr>
            <a:xfrm>
              <a:off x="230187" y="2555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411" name="Shape 1411"/>
            <p:cNvSpPr/>
            <p:nvPr/>
          </p:nvSpPr>
          <p:spPr>
            <a:xfrm>
              <a:off x="0" y="2555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412" name="Shape 1412"/>
            <p:cNvSpPr/>
            <p:nvPr/>
          </p:nvSpPr>
          <p:spPr>
            <a:xfrm>
              <a:off x="230187" y="1793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413" name="Shape 1413"/>
            <p:cNvSpPr/>
            <p:nvPr/>
          </p:nvSpPr>
          <p:spPr>
            <a:xfrm>
              <a:off x="0" y="1793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414" name="Shape 1414"/>
            <p:cNvSpPr/>
            <p:nvPr/>
          </p:nvSpPr>
          <p:spPr>
            <a:xfrm>
              <a:off x="230187" y="101600"/>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415" name="Shape 1415"/>
            <p:cNvSpPr/>
            <p:nvPr/>
          </p:nvSpPr>
          <p:spPr>
            <a:xfrm>
              <a:off x="0" y="101600"/>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416" name="Shape 1416"/>
            <p:cNvSpPr/>
            <p:nvPr/>
          </p:nvSpPr>
          <p:spPr>
            <a:xfrm>
              <a:off x="230187" y="23812"/>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417" name="Shape 1417"/>
            <p:cNvSpPr/>
            <p:nvPr/>
          </p:nvSpPr>
          <p:spPr>
            <a:xfrm>
              <a:off x="77787" y="23812"/>
              <a:ext cx="152401" cy="307976"/>
            </a:xfrm>
            <a:prstGeom prst="rect">
              <a:avLst/>
            </a:prstGeom>
            <a:solidFill>
              <a:srgbClr val="5E6DA4"/>
            </a:solidFill>
            <a:ln w="12700" cap="flat">
              <a:noFill/>
              <a:miter lim="400000"/>
            </a:ln>
            <a:effectLst/>
          </p:spPr>
          <p:txBody>
            <a:bodyPr wrap="square" lIns="0" tIns="0" rIns="0" bIns="0" numCol="1" anchor="ctr">
              <a:noAutofit/>
            </a:bodyPr>
            <a:lstStyle/>
            <a:p>
              <a:pPr lvl="0" algn="ctr" defTabSz="913760">
                <a:lnSpc>
                  <a:spcPct val="130000"/>
                </a:lnSpc>
                <a:spcBef>
                  <a:spcPts val="400"/>
                </a:spcBef>
                <a:defRPr sz="700">
                  <a:solidFill>
                    <a:srgbClr val="FF0000"/>
                  </a:solidFill>
                  <a:latin typeface="Verdana Bold"/>
                  <a:ea typeface="Verdana Bold"/>
                  <a:cs typeface="Verdana Bold"/>
                  <a:sym typeface="Verdana Bold"/>
                </a:defRPr>
              </a:pPr>
              <a:endParaRPr/>
            </a:p>
          </p:txBody>
        </p:sp>
        <p:sp>
          <p:nvSpPr>
            <p:cNvPr id="1418" name="Shape 1418"/>
            <p:cNvSpPr/>
            <p:nvPr/>
          </p:nvSpPr>
          <p:spPr>
            <a:xfrm>
              <a:off x="0" y="23812"/>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419" name="Shape 1419"/>
            <p:cNvSpPr/>
            <p:nvPr/>
          </p:nvSpPr>
          <p:spPr>
            <a:xfrm>
              <a:off x="0" y="23812"/>
              <a:ext cx="3079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20" name="Shape 1420"/>
            <p:cNvSpPr/>
            <p:nvPr/>
          </p:nvSpPr>
          <p:spPr>
            <a:xfrm>
              <a:off x="0" y="101600"/>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21" name="Shape 1421"/>
            <p:cNvSpPr/>
            <p:nvPr/>
          </p:nvSpPr>
          <p:spPr>
            <a:xfrm>
              <a:off x="0" y="1793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22" name="Shape 1422"/>
            <p:cNvSpPr/>
            <p:nvPr/>
          </p:nvSpPr>
          <p:spPr>
            <a:xfrm>
              <a:off x="0" y="2555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23" name="Shape 1423"/>
            <p:cNvSpPr/>
            <p:nvPr/>
          </p:nvSpPr>
          <p:spPr>
            <a:xfrm>
              <a:off x="0" y="331787"/>
              <a:ext cx="3079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24" name="Shape 1424"/>
            <p:cNvSpPr/>
            <p:nvPr/>
          </p:nvSpPr>
          <p:spPr>
            <a:xfrm flipH="1">
              <a:off x="0" y="23812"/>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25" name="Shape 1425"/>
            <p:cNvSpPr/>
            <p:nvPr/>
          </p:nvSpPr>
          <p:spPr>
            <a:xfrm flipH="1">
              <a:off x="77787" y="23812"/>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26" name="Shape 1426"/>
            <p:cNvSpPr/>
            <p:nvPr/>
          </p:nvSpPr>
          <p:spPr>
            <a:xfrm flipH="1">
              <a:off x="230187" y="23812"/>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27" name="Shape 1427"/>
            <p:cNvSpPr/>
            <p:nvPr/>
          </p:nvSpPr>
          <p:spPr>
            <a:xfrm flipH="1">
              <a:off x="307975" y="23812"/>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28" name="Shape 1428"/>
            <p:cNvSpPr/>
            <p:nvPr/>
          </p:nvSpPr>
          <p:spPr>
            <a:xfrm>
              <a:off x="230187" y="101600"/>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29" name="Shape 1429"/>
            <p:cNvSpPr/>
            <p:nvPr/>
          </p:nvSpPr>
          <p:spPr>
            <a:xfrm>
              <a:off x="230187" y="1793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30" name="Shape 1430"/>
            <p:cNvSpPr/>
            <p:nvPr/>
          </p:nvSpPr>
          <p:spPr>
            <a:xfrm>
              <a:off x="230187" y="2555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31" name="Shape 1431"/>
            <p:cNvSpPr/>
            <p:nvPr/>
          </p:nvSpPr>
          <p:spPr>
            <a:xfrm>
              <a:off x="76200" y="0"/>
              <a:ext cx="152401" cy="203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913760"/>
              <a:r>
                <a:rPr sz="200">
                  <a:solidFill>
                    <a:srgbClr val="0000FF"/>
                  </a:solidFill>
                  <a:latin typeface="Verdana Bold"/>
                  <a:ea typeface="Verdana Bold"/>
                  <a:cs typeface="Verdana Bold"/>
                  <a:sym typeface="Verdana Bold"/>
                </a:rPr>
                <a:t>  </a:t>
              </a:r>
              <a:r>
                <a:rPr sz="600">
                  <a:solidFill>
                    <a:srgbClr val="0000FF"/>
                  </a:solidFill>
                  <a:latin typeface="Verdana Bold"/>
                  <a:ea typeface="Verdana Bold"/>
                  <a:cs typeface="Verdana Bold"/>
                  <a:sym typeface="Verdana Bold"/>
                </a:rPr>
                <a:t>400</a:t>
              </a:r>
            </a:p>
          </p:txBody>
        </p:sp>
      </p:grpSp>
      <p:grpSp>
        <p:nvGrpSpPr>
          <p:cNvPr id="1455" name="Group 1455"/>
          <p:cNvGrpSpPr/>
          <p:nvPr/>
        </p:nvGrpSpPr>
        <p:grpSpPr>
          <a:xfrm>
            <a:off x="8566160" y="5094297"/>
            <a:ext cx="307976" cy="331789"/>
            <a:chOff x="0" y="0"/>
            <a:chExt cx="307975" cy="331787"/>
          </a:xfrm>
        </p:grpSpPr>
        <p:sp>
          <p:nvSpPr>
            <p:cNvPr id="1433" name="Shape 1433"/>
            <p:cNvSpPr/>
            <p:nvPr/>
          </p:nvSpPr>
          <p:spPr>
            <a:xfrm>
              <a:off x="230187" y="2555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434" name="Shape 1434"/>
            <p:cNvSpPr/>
            <p:nvPr/>
          </p:nvSpPr>
          <p:spPr>
            <a:xfrm>
              <a:off x="0" y="2555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435" name="Shape 1435"/>
            <p:cNvSpPr/>
            <p:nvPr/>
          </p:nvSpPr>
          <p:spPr>
            <a:xfrm>
              <a:off x="230187" y="1793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436" name="Shape 1436"/>
            <p:cNvSpPr/>
            <p:nvPr/>
          </p:nvSpPr>
          <p:spPr>
            <a:xfrm>
              <a:off x="0" y="179387"/>
              <a:ext cx="77788" cy="76201"/>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437" name="Shape 1437"/>
            <p:cNvSpPr/>
            <p:nvPr/>
          </p:nvSpPr>
          <p:spPr>
            <a:xfrm>
              <a:off x="230187" y="101600"/>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438" name="Shape 1438"/>
            <p:cNvSpPr/>
            <p:nvPr/>
          </p:nvSpPr>
          <p:spPr>
            <a:xfrm>
              <a:off x="0" y="101600"/>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439" name="Shape 1439"/>
            <p:cNvSpPr/>
            <p:nvPr/>
          </p:nvSpPr>
          <p:spPr>
            <a:xfrm>
              <a:off x="230187" y="23812"/>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440" name="Shape 1440"/>
            <p:cNvSpPr/>
            <p:nvPr/>
          </p:nvSpPr>
          <p:spPr>
            <a:xfrm>
              <a:off x="77787" y="23812"/>
              <a:ext cx="152401" cy="307976"/>
            </a:xfrm>
            <a:prstGeom prst="rect">
              <a:avLst/>
            </a:prstGeom>
            <a:solidFill>
              <a:srgbClr val="5E6DA4"/>
            </a:solidFill>
            <a:ln w="12700" cap="flat">
              <a:noFill/>
              <a:miter lim="400000"/>
            </a:ln>
            <a:effectLst/>
          </p:spPr>
          <p:txBody>
            <a:bodyPr wrap="square" lIns="0" tIns="0" rIns="0" bIns="0" numCol="1" anchor="ctr">
              <a:noAutofit/>
            </a:bodyPr>
            <a:lstStyle/>
            <a:p>
              <a:pPr lvl="0" algn="ctr" defTabSz="913760">
                <a:lnSpc>
                  <a:spcPct val="130000"/>
                </a:lnSpc>
                <a:spcBef>
                  <a:spcPts val="400"/>
                </a:spcBef>
                <a:defRPr sz="700">
                  <a:solidFill>
                    <a:srgbClr val="FF0000"/>
                  </a:solidFill>
                  <a:latin typeface="Verdana Bold"/>
                  <a:ea typeface="Verdana Bold"/>
                  <a:cs typeface="Verdana Bold"/>
                  <a:sym typeface="Verdana Bold"/>
                </a:defRPr>
              </a:pPr>
              <a:endParaRPr/>
            </a:p>
          </p:txBody>
        </p:sp>
        <p:sp>
          <p:nvSpPr>
            <p:cNvPr id="1441" name="Shape 1441"/>
            <p:cNvSpPr/>
            <p:nvPr/>
          </p:nvSpPr>
          <p:spPr>
            <a:xfrm>
              <a:off x="0" y="23812"/>
              <a:ext cx="77788" cy="777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442" name="Shape 1442"/>
            <p:cNvSpPr/>
            <p:nvPr/>
          </p:nvSpPr>
          <p:spPr>
            <a:xfrm>
              <a:off x="0" y="23812"/>
              <a:ext cx="3079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43" name="Shape 1443"/>
            <p:cNvSpPr/>
            <p:nvPr/>
          </p:nvSpPr>
          <p:spPr>
            <a:xfrm>
              <a:off x="0" y="101600"/>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44" name="Shape 1444"/>
            <p:cNvSpPr/>
            <p:nvPr/>
          </p:nvSpPr>
          <p:spPr>
            <a:xfrm>
              <a:off x="0" y="1793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45" name="Shape 1445"/>
            <p:cNvSpPr/>
            <p:nvPr/>
          </p:nvSpPr>
          <p:spPr>
            <a:xfrm>
              <a:off x="0" y="2555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46" name="Shape 1446"/>
            <p:cNvSpPr/>
            <p:nvPr/>
          </p:nvSpPr>
          <p:spPr>
            <a:xfrm>
              <a:off x="0" y="331787"/>
              <a:ext cx="3079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47" name="Shape 1447"/>
            <p:cNvSpPr/>
            <p:nvPr/>
          </p:nvSpPr>
          <p:spPr>
            <a:xfrm flipH="1">
              <a:off x="0" y="23812"/>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48" name="Shape 1448"/>
            <p:cNvSpPr/>
            <p:nvPr/>
          </p:nvSpPr>
          <p:spPr>
            <a:xfrm flipH="1">
              <a:off x="77787" y="23812"/>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49" name="Shape 1449"/>
            <p:cNvSpPr/>
            <p:nvPr/>
          </p:nvSpPr>
          <p:spPr>
            <a:xfrm flipH="1">
              <a:off x="230187" y="23812"/>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50" name="Shape 1450"/>
            <p:cNvSpPr/>
            <p:nvPr/>
          </p:nvSpPr>
          <p:spPr>
            <a:xfrm flipH="1">
              <a:off x="307975" y="23812"/>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51" name="Shape 1451"/>
            <p:cNvSpPr/>
            <p:nvPr/>
          </p:nvSpPr>
          <p:spPr>
            <a:xfrm>
              <a:off x="230187" y="101600"/>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52" name="Shape 1452"/>
            <p:cNvSpPr/>
            <p:nvPr/>
          </p:nvSpPr>
          <p:spPr>
            <a:xfrm>
              <a:off x="230187" y="1793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53" name="Shape 1453"/>
            <p:cNvSpPr/>
            <p:nvPr/>
          </p:nvSpPr>
          <p:spPr>
            <a:xfrm>
              <a:off x="230187" y="255587"/>
              <a:ext cx="777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54" name="Shape 1454"/>
            <p:cNvSpPr/>
            <p:nvPr/>
          </p:nvSpPr>
          <p:spPr>
            <a:xfrm>
              <a:off x="76200" y="0"/>
              <a:ext cx="152401" cy="203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913760"/>
              <a:r>
                <a:rPr sz="200">
                  <a:solidFill>
                    <a:srgbClr val="0000FF"/>
                  </a:solidFill>
                  <a:latin typeface="Verdana Bold"/>
                  <a:ea typeface="Verdana Bold"/>
                  <a:cs typeface="Verdana Bold"/>
                  <a:sym typeface="Verdana Bold"/>
                </a:rPr>
                <a:t>  </a:t>
              </a:r>
              <a:r>
                <a:rPr sz="600">
                  <a:solidFill>
                    <a:srgbClr val="0000FF"/>
                  </a:solidFill>
                  <a:latin typeface="Verdana Bold"/>
                  <a:ea typeface="Verdana Bold"/>
                  <a:cs typeface="Verdana Bold"/>
                  <a:sym typeface="Verdana Bold"/>
                </a:rPr>
                <a:t>400</a:t>
              </a:r>
            </a:p>
          </p:txBody>
        </p:sp>
      </p:grpSp>
      <p:grpSp>
        <p:nvGrpSpPr>
          <p:cNvPr id="1461" name="Group 1461"/>
          <p:cNvGrpSpPr/>
          <p:nvPr/>
        </p:nvGrpSpPr>
        <p:grpSpPr>
          <a:xfrm>
            <a:off x="8294688" y="4784735"/>
            <a:ext cx="306387" cy="127001"/>
            <a:chOff x="0" y="0"/>
            <a:chExt cx="306386" cy="127000"/>
          </a:xfrm>
        </p:grpSpPr>
        <p:sp>
          <p:nvSpPr>
            <p:cNvPr id="1456" name="Shape 1456"/>
            <p:cNvSpPr/>
            <p:nvPr/>
          </p:nvSpPr>
          <p:spPr>
            <a:xfrm>
              <a:off x="244474"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457" name="Shape 1457"/>
            <p:cNvSpPr/>
            <p:nvPr/>
          </p:nvSpPr>
          <p:spPr>
            <a:xfrm>
              <a:off x="184149" y="0"/>
              <a:ext cx="60325"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458" name="Shape 1458"/>
            <p:cNvSpPr/>
            <p:nvPr/>
          </p:nvSpPr>
          <p:spPr>
            <a:xfrm>
              <a:off x="122237"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459" name="Shape 1459"/>
            <p:cNvSpPr/>
            <p:nvPr/>
          </p:nvSpPr>
          <p:spPr>
            <a:xfrm>
              <a:off x="61912" y="0"/>
              <a:ext cx="60325"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sp>
          <p:nvSpPr>
            <p:cNvPr id="1460" name="Shape 1460"/>
            <p:cNvSpPr/>
            <p:nvPr/>
          </p:nvSpPr>
          <p:spPr>
            <a:xfrm>
              <a:off x="0" y="0"/>
              <a:ext cx="6191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400">
                  <a:solidFill>
                    <a:srgbClr val="FFFFFF"/>
                  </a:solidFill>
                  <a:latin typeface="Verdana Bold"/>
                  <a:ea typeface="Verdana Bold"/>
                  <a:cs typeface="Verdana Bold"/>
                  <a:sym typeface="Verdana Bold"/>
                </a:defRPr>
              </a:lvl1pPr>
            </a:lstStyle>
            <a:p>
              <a:pPr lvl="0">
                <a:defRPr sz="1800">
                  <a:solidFill>
                    <a:srgbClr val="000000"/>
                  </a:solidFill>
                </a:defRPr>
              </a:pPr>
              <a:r>
                <a:rPr sz="400">
                  <a:solidFill>
                    <a:srgbClr val="FFFFFF"/>
                  </a:solidFill>
                </a:rPr>
                <a:t>P</a:t>
              </a:r>
            </a:p>
          </p:txBody>
        </p:sp>
      </p:grpSp>
      <p:grpSp>
        <p:nvGrpSpPr>
          <p:cNvPr id="1467" name="Group 1467"/>
          <p:cNvGrpSpPr/>
          <p:nvPr/>
        </p:nvGrpSpPr>
        <p:grpSpPr>
          <a:xfrm>
            <a:off x="8086724" y="5387975"/>
            <a:ext cx="192089" cy="127001"/>
            <a:chOff x="0" y="0"/>
            <a:chExt cx="192087" cy="127000"/>
          </a:xfrm>
        </p:grpSpPr>
        <p:sp>
          <p:nvSpPr>
            <p:cNvPr id="1462" name="Shape 1462"/>
            <p:cNvSpPr/>
            <p:nvPr/>
          </p:nvSpPr>
          <p:spPr>
            <a:xfrm>
              <a:off x="153987"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463" name="Shape 1463"/>
            <p:cNvSpPr/>
            <p:nvPr/>
          </p:nvSpPr>
          <p:spPr>
            <a:xfrm>
              <a:off x="115887"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464" name="Shape 1464"/>
            <p:cNvSpPr/>
            <p:nvPr/>
          </p:nvSpPr>
          <p:spPr>
            <a:xfrm>
              <a:off x="76200" y="0"/>
              <a:ext cx="39688"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465" name="Shape 1465"/>
            <p:cNvSpPr/>
            <p:nvPr/>
          </p:nvSpPr>
          <p:spPr>
            <a:xfrm>
              <a:off x="38100"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466" name="Shape 1466"/>
            <p:cNvSpPr/>
            <p:nvPr/>
          </p:nvSpPr>
          <p:spPr>
            <a:xfrm>
              <a:off x="0"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grpSp>
      <p:grpSp>
        <p:nvGrpSpPr>
          <p:cNvPr id="1473" name="Group 1473"/>
          <p:cNvGrpSpPr/>
          <p:nvPr/>
        </p:nvGrpSpPr>
        <p:grpSpPr>
          <a:xfrm>
            <a:off x="8623300" y="5387975"/>
            <a:ext cx="192089" cy="127001"/>
            <a:chOff x="0" y="0"/>
            <a:chExt cx="192087" cy="127000"/>
          </a:xfrm>
        </p:grpSpPr>
        <p:sp>
          <p:nvSpPr>
            <p:cNvPr id="1468" name="Shape 1468"/>
            <p:cNvSpPr/>
            <p:nvPr/>
          </p:nvSpPr>
          <p:spPr>
            <a:xfrm>
              <a:off x="153987"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469" name="Shape 1469"/>
            <p:cNvSpPr/>
            <p:nvPr/>
          </p:nvSpPr>
          <p:spPr>
            <a:xfrm>
              <a:off x="115887"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470" name="Shape 1470"/>
            <p:cNvSpPr/>
            <p:nvPr/>
          </p:nvSpPr>
          <p:spPr>
            <a:xfrm>
              <a:off x="76200" y="0"/>
              <a:ext cx="39688"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471" name="Shape 1471"/>
            <p:cNvSpPr/>
            <p:nvPr/>
          </p:nvSpPr>
          <p:spPr>
            <a:xfrm>
              <a:off x="38100" y="0"/>
              <a:ext cx="3810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sp>
          <p:nvSpPr>
            <p:cNvPr id="1472" name="Shape 1472"/>
            <p:cNvSpPr/>
            <p:nvPr/>
          </p:nvSpPr>
          <p:spPr>
            <a:xfrm>
              <a:off x="0" y="0"/>
              <a:ext cx="38100"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200">
                  <a:solidFill>
                    <a:srgbClr val="FFFFFF"/>
                  </a:solidFill>
                  <a:latin typeface="Verdana Bold"/>
                  <a:ea typeface="Verdana Bold"/>
                  <a:cs typeface="Verdana Bold"/>
                  <a:sym typeface="Verdana Bold"/>
                </a:defRPr>
              </a:lvl1pPr>
            </a:lstStyle>
            <a:p>
              <a:pPr lvl="0">
                <a:defRPr sz="1800">
                  <a:solidFill>
                    <a:srgbClr val="000000"/>
                  </a:solidFill>
                </a:defRPr>
              </a:pPr>
              <a:r>
                <a:rPr sz="200">
                  <a:solidFill>
                    <a:srgbClr val="FFFFFF"/>
                  </a:solidFill>
                </a:rPr>
                <a:t>P</a:t>
              </a:r>
            </a:p>
          </p:txBody>
        </p:sp>
      </p:grpSp>
      <p:grpSp>
        <p:nvGrpSpPr>
          <p:cNvPr id="1552" name="Group 1552"/>
          <p:cNvGrpSpPr/>
          <p:nvPr/>
        </p:nvGrpSpPr>
        <p:grpSpPr>
          <a:xfrm>
            <a:off x="587377" y="3260735"/>
            <a:ext cx="3451226" cy="1050925"/>
            <a:chOff x="0" y="0"/>
            <a:chExt cx="3451225" cy="1050924"/>
          </a:xfrm>
        </p:grpSpPr>
        <p:grpSp>
          <p:nvGrpSpPr>
            <p:cNvPr id="1512" name="Group 1512"/>
            <p:cNvGrpSpPr/>
            <p:nvPr/>
          </p:nvGrpSpPr>
          <p:grpSpPr>
            <a:xfrm>
              <a:off x="0" y="0"/>
              <a:ext cx="1309688" cy="1050925"/>
              <a:chOff x="0" y="0"/>
              <a:chExt cx="1309687" cy="1050924"/>
            </a:xfrm>
          </p:grpSpPr>
          <p:grpSp>
            <p:nvGrpSpPr>
              <p:cNvPr id="1497" name="Group 1497"/>
              <p:cNvGrpSpPr/>
              <p:nvPr/>
            </p:nvGrpSpPr>
            <p:grpSpPr>
              <a:xfrm>
                <a:off x="-1" y="134937"/>
                <a:ext cx="1309689" cy="609601"/>
                <a:chOff x="0" y="0"/>
                <a:chExt cx="1309687" cy="609600"/>
              </a:xfrm>
            </p:grpSpPr>
            <p:sp>
              <p:nvSpPr>
                <p:cNvPr id="1474" name="Shape 1474"/>
                <p:cNvSpPr/>
                <p:nvPr/>
              </p:nvSpPr>
              <p:spPr>
                <a:xfrm>
                  <a:off x="919162" y="457200"/>
                  <a:ext cx="390526" cy="152400"/>
                </a:xfrm>
                <a:prstGeom prst="rect">
                  <a:avLst/>
                </a:prstGeom>
                <a:solidFill>
                  <a:srgbClr val="65C8FF"/>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1475" name="Shape 1475"/>
                <p:cNvSpPr/>
                <p:nvPr/>
              </p:nvSpPr>
              <p:spPr>
                <a:xfrm>
                  <a:off x="-1" y="457200"/>
                  <a:ext cx="385764" cy="152400"/>
                </a:xfrm>
                <a:prstGeom prst="rect">
                  <a:avLst/>
                </a:prstGeom>
                <a:solidFill>
                  <a:srgbClr val="65C8FF"/>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1476" name="Shape 1476"/>
                <p:cNvSpPr/>
                <p:nvPr/>
              </p:nvSpPr>
              <p:spPr>
                <a:xfrm>
                  <a:off x="919162" y="304800"/>
                  <a:ext cx="390526" cy="152400"/>
                </a:xfrm>
                <a:prstGeom prst="rect">
                  <a:avLst/>
                </a:prstGeom>
                <a:solidFill>
                  <a:srgbClr val="65C8FF"/>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1477" name="Shape 1477"/>
                <p:cNvSpPr/>
                <p:nvPr/>
              </p:nvSpPr>
              <p:spPr>
                <a:xfrm>
                  <a:off x="-1" y="304800"/>
                  <a:ext cx="385764" cy="152400"/>
                </a:xfrm>
                <a:prstGeom prst="rect">
                  <a:avLst/>
                </a:prstGeom>
                <a:solidFill>
                  <a:srgbClr val="65C8FF"/>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1478" name="Shape 1478"/>
                <p:cNvSpPr/>
                <p:nvPr/>
              </p:nvSpPr>
              <p:spPr>
                <a:xfrm>
                  <a:off x="919162" y="152400"/>
                  <a:ext cx="390526" cy="152400"/>
                </a:xfrm>
                <a:prstGeom prst="rect">
                  <a:avLst/>
                </a:prstGeom>
                <a:solidFill>
                  <a:srgbClr val="65C8FF"/>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1479" name="Shape 1479"/>
                <p:cNvSpPr/>
                <p:nvPr/>
              </p:nvSpPr>
              <p:spPr>
                <a:xfrm>
                  <a:off x="-1" y="152400"/>
                  <a:ext cx="385764" cy="152400"/>
                </a:xfrm>
                <a:prstGeom prst="rect">
                  <a:avLst/>
                </a:prstGeom>
                <a:solidFill>
                  <a:srgbClr val="65C8FF"/>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1480" name="Shape 1480"/>
                <p:cNvSpPr/>
                <p:nvPr/>
              </p:nvSpPr>
              <p:spPr>
                <a:xfrm>
                  <a:off x="919162" y="0"/>
                  <a:ext cx="390526" cy="152400"/>
                </a:xfrm>
                <a:prstGeom prst="rect">
                  <a:avLst/>
                </a:prstGeom>
                <a:solidFill>
                  <a:srgbClr val="65C8FF"/>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grpSp>
              <p:nvGrpSpPr>
                <p:cNvPr id="1483" name="Group 1483"/>
                <p:cNvGrpSpPr/>
                <p:nvPr/>
              </p:nvGrpSpPr>
              <p:grpSpPr>
                <a:xfrm>
                  <a:off x="385762" y="0"/>
                  <a:ext cx="533401" cy="609600"/>
                  <a:chOff x="0" y="0"/>
                  <a:chExt cx="533400" cy="609600"/>
                </a:xfrm>
              </p:grpSpPr>
              <p:sp>
                <p:nvSpPr>
                  <p:cNvPr id="1481" name="Shape 1481"/>
                  <p:cNvSpPr/>
                  <p:nvPr/>
                </p:nvSpPr>
                <p:spPr>
                  <a:xfrm>
                    <a:off x="0" y="0"/>
                    <a:ext cx="533400" cy="609600"/>
                  </a:xfrm>
                  <a:prstGeom prst="rect">
                    <a:avLst/>
                  </a:prstGeom>
                  <a:solidFill>
                    <a:srgbClr val="5E6DA4"/>
                  </a:solidFill>
                  <a:ln w="12700" cap="flat">
                    <a:noFill/>
                    <a:miter lim="400000"/>
                  </a:ln>
                  <a:effectLst/>
                </p:spPr>
                <p:txBody>
                  <a:bodyPr wrap="square" lIns="0" tIns="0" rIns="0" bIns="0" numCol="1" anchor="t">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1482" name="Shape 1482"/>
                  <p:cNvSpPr/>
                  <p:nvPr/>
                </p:nvSpPr>
                <p:spPr>
                  <a:xfrm>
                    <a:off x="0" y="0"/>
                    <a:ext cx="533400" cy="330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ctr" defTabSz="913760">
                      <a:spcBef>
                        <a:spcPts val="200"/>
                      </a:spcBef>
                      <a:defRPr sz="1100">
                        <a:solidFill>
                          <a:srgbClr val="0000FF"/>
                        </a:solidFill>
                        <a:latin typeface="Verdana Bold"/>
                        <a:ea typeface="Verdana Bold"/>
                        <a:cs typeface="Verdana Bold"/>
                        <a:sym typeface="Verdana Bold"/>
                      </a:defRPr>
                    </a:lvl1pPr>
                  </a:lstStyle>
                  <a:p>
                    <a:pPr lvl="0">
                      <a:defRPr sz="1800">
                        <a:solidFill>
                          <a:srgbClr val="000000"/>
                        </a:solidFill>
                      </a:defRPr>
                    </a:pPr>
                    <a:r>
                      <a:rPr sz="1100">
                        <a:solidFill>
                          <a:srgbClr val="0000FF"/>
                        </a:solidFill>
                      </a:rPr>
                      <a:t>400 BV</a:t>
                    </a:r>
                  </a:p>
                </p:txBody>
              </p:sp>
            </p:grpSp>
            <p:sp>
              <p:nvSpPr>
                <p:cNvPr id="1484" name="Shape 1484"/>
                <p:cNvSpPr/>
                <p:nvPr/>
              </p:nvSpPr>
              <p:spPr>
                <a:xfrm>
                  <a:off x="-1" y="0"/>
                  <a:ext cx="385764" cy="152400"/>
                </a:xfrm>
                <a:prstGeom prst="rect">
                  <a:avLst/>
                </a:prstGeom>
                <a:solidFill>
                  <a:srgbClr val="65C8FF"/>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1485" name="Shape 1485"/>
                <p:cNvSpPr/>
                <p:nvPr/>
              </p:nvSpPr>
              <p:spPr>
                <a:xfrm>
                  <a:off x="-1" y="0"/>
                  <a:ext cx="1309689"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86" name="Shape 1486"/>
                <p:cNvSpPr/>
                <p:nvPr/>
              </p:nvSpPr>
              <p:spPr>
                <a:xfrm>
                  <a:off x="-1" y="152400"/>
                  <a:ext cx="385763"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87" name="Shape 1487"/>
                <p:cNvSpPr/>
                <p:nvPr/>
              </p:nvSpPr>
              <p:spPr>
                <a:xfrm>
                  <a:off x="-1" y="304800"/>
                  <a:ext cx="385763"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88" name="Shape 1488"/>
                <p:cNvSpPr/>
                <p:nvPr/>
              </p:nvSpPr>
              <p:spPr>
                <a:xfrm>
                  <a:off x="-1" y="457200"/>
                  <a:ext cx="385763"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89" name="Shape 1489"/>
                <p:cNvSpPr/>
                <p:nvPr/>
              </p:nvSpPr>
              <p:spPr>
                <a:xfrm>
                  <a:off x="-1" y="609600"/>
                  <a:ext cx="1309689"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90" name="Shape 1490"/>
                <p:cNvSpPr/>
                <p:nvPr/>
              </p:nvSpPr>
              <p:spPr>
                <a:xfrm flipH="1">
                  <a:off x="-1" y="0"/>
                  <a:ext cx="2" cy="60960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91" name="Shape 1491"/>
                <p:cNvSpPr/>
                <p:nvPr/>
              </p:nvSpPr>
              <p:spPr>
                <a:xfrm flipH="1">
                  <a:off x="385762" y="0"/>
                  <a:ext cx="1" cy="60960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92" name="Shape 1492"/>
                <p:cNvSpPr/>
                <p:nvPr/>
              </p:nvSpPr>
              <p:spPr>
                <a:xfrm flipH="1">
                  <a:off x="919162" y="0"/>
                  <a:ext cx="1" cy="60960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93" name="Shape 1493"/>
                <p:cNvSpPr/>
                <p:nvPr/>
              </p:nvSpPr>
              <p:spPr>
                <a:xfrm flipH="1">
                  <a:off x="1309687" y="0"/>
                  <a:ext cx="1" cy="60960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94" name="Shape 1494"/>
                <p:cNvSpPr/>
                <p:nvPr/>
              </p:nvSpPr>
              <p:spPr>
                <a:xfrm>
                  <a:off x="919162" y="152400"/>
                  <a:ext cx="390526"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95" name="Shape 1495"/>
                <p:cNvSpPr/>
                <p:nvPr/>
              </p:nvSpPr>
              <p:spPr>
                <a:xfrm>
                  <a:off x="919162" y="304800"/>
                  <a:ext cx="390526"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496" name="Shape 1496"/>
                <p:cNvSpPr/>
                <p:nvPr/>
              </p:nvSpPr>
              <p:spPr>
                <a:xfrm>
                  <a:off x="919162" y="457200"/>
                  <a:ext cx="390526"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grpSp>
          <p:grpSp>
            <p:nvGrpSpPr>
              <p:cNvPr id="1503" name="Group 1503"/>
              <p:cNvGrpSpPr/>
              <p:nvPr/>
            </p:nvGrpSpPr>
            <p:grpSpPr>
              <a:xfrm>
                <a:off x="382587" y="0"/>
                <a:ext cx="536576" cy="127000"/>
                <a:chOff x="0" y="0"/>
                <a:chExt cx="536574" cy="127000"/>
              </a:xfrm>
            </p:grpSpPr>
            <p:sp>
              <p:nvSpPr>
                <p:cNvPr id="1498" name="Shape 1498"/>
                <p:cNvSpPr/>
                <p:nvPr/>
              </p:nvSpPr>
              <p:spPr>
                <a:xfrm>
                  <a:off x="429259" y="0"/>
                  <a:ext cx="10731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sp>
              <p:nvSpPr>
                <p:cNvPr id="1499" name="Shape 1499"/>
                <p:cNvSpPr/>
                <p:nvPr/>
              </p:nvSpPr>
              <p:spPr>
                <a:xfrm>
                  <a:off x="321944" y="0"/>
                  <a:ext cx="10731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sp>
              <p:nvSpPr>
                <p:cNvPr id="1500" name="Shape 1500"/>
                <p:cNvSpPr/>
                <p:nvPr/>
              </p:nvSpPr>
              <p:spPr>
                <a:xfrm>
                  <a:off x="214629" y="0"/>
                  <a:ext cx="10731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sp>
              <p:nvSpPr>
                <p:cNvPr id="1501" name="Shape 1501"/>
                <p:cNvSpPr/>
                <p:nvPr/>
              </p:nvSpPr>
              <p:spPr>
                <a:xfrm>
                  <a:off x="107314" y="0"/>
                  <a:ext cx="10731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sp>
              <p:nvSpPr>
                <p:cNvPr id="1502" name="Shape 1502"/>
                <p:cNvSpPr/>
                <p:nvPr/>
              </p:nvSpPr>
              <p:spPr>
                <a:xfrm>
                  <a:off x="0" y="0"/>
                  <a:ext cx="107315"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grpSp>
          <p:sp>
            <p:nvSpPr>
              <p:cNvPr id="1504" name="Shape 1504"/>
              <p:cNvSpPr/>
              <p:nvPr/>
            </p:nvSpPr>
            <p:spPr>
              <a:xfrm flipH="1">
                <a:off x="258762" y="820737"/>
                <a:ext cx="76201" cy="230188"/>
              </a:xfrm>
              <a:prstGeom prst="line">
                <a:avLst/>
              </a:prstGeom>
              <a:noFill/>
              <a:ln w="19050"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grpSp>
            <p:nvGrpSpPr>
              <p:cNvPr id="1510" name="Group 1510"/>
              <p:cNvGrpSpPr/>
              <p:nvPr/>
            </p:nvGrpSpPr>
            <p:grpSpPr>
              <a:xfrm>
                <a:off x="384175" y="747712"/>
                <a:ext cx="536576" cy="127001"/>
                <a:chOff x="0" y="0"/>
                <a:chExt cx="536574" cy="127000"/>
              </a:xfrm>
            </p:grpSpPr>
            <p:sp>
              <p:nvSpPr>
                <p:cNvPr id="1505" name="Shape 1505"/>
                <p:cNvSpPr/>
                <p:nvPr/>
              </p:nvSpPr>
              <p:spPr>
                <a:xfrm>
                  <a:off x="429259" y="0"/>
                  <a:ext cx="10731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sp>
              <p:nvSpPr>
                <p:cNvPr id="1506" name="Shape 1506"/>
                <p:cNvSpPr/>
                <p:nvPr/>
              </p:nvSpPr>
              <p:spPr>
                <a:xfrm>
                  <a:off x="321944" y="0"/>
                  <a:ext cx="10731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sp>
              <p:nvSpPr>
                <p:cNvPr id="1507" name="Shape 1507"/>
                <p:cNvSpPr/>
                <p:nvPr/>
              </p:nvSpPr>
              <p:spPr>
                <a:xfrm>
                  <a:off x="214629" y="0"/>
                  <a:ext cx="10731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sp>
              <p:nvSpPr>
                <p:cNvPr id="1508" name="Shape 1508"/>
                <p:cNvSpPr/>
                <p:nvPr/>
              </p:nvSpPr>
              <p:spPr>
                <a:xfrm>
                  <a:off x="107314" y="0"/>
                  <a:ext cx="10731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sp>
              <p:nvSpPr>
                <p:cNvPr id="1509" name="Shape 1509"/>
                <p:cNvSpPr/>
                <p:nvPr/>
              </p:nvSpPr>
              <p:spPr>
                <a:xfrm>
                  <a:off x="0" y="0"/>
                  <a:ext cx="107315"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grpSp>
          <p:sp>
            <p:nvSpPr>
              <p:cNvPr id="1511" name="Shape 1511"/>
              <p:cNvSpPr/>
              <p:nvPr/>
            </p:nvSpPr>
            <p:spPr>
              <a:xfrm>
                <a:off x="950912" y="820737"/>
                <a:ext cx="76201" cy="230188"/>
              </a:xfrm>
              <a:prstGeom prst="line">
                <a:avLst/>
              </a:prstGeom>
              <a:noFill/>
              <a:ln w="19050"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grpSp>
        <p:grpSp>
          <p:nvGrpSpPr>
            <p:cNvPr id="1551" name="Group 1551"/>
            <p:cNvGrpSpPr/>
            <p:nvPr/>
          </p:nvGrpSpPr>
          <p:grpSpPr>
            <a:xfrm>
              <a:off x="2141537" y="0"/>
              <a:ext cx="1309689" cy="1050925"/>
              <a:chOff x="0" y="0"/>
              <a:chExt cx="1309687" cy="1050924"/>
            </a:xfrm>
          </p:grpSpPr>
          <p:grpSp>
            <p:nvGrpSpPr>
              <p:cNvPr id="1536" name="Group 1536"/>
              <p:cNvGrpSpPr/>
              <p:nvPr/>
            </p:nvGrpSpPr>
            <p:grpSpPr>
              <a:xfrm>
                <a:off x="-1" y="134937"/>
                <a:ext cx="1309689" cy="609601"/>
                <a:chOff x="0" y="0"/>
                <a:chExt cx="1309687" cy="609600"/>
              </a:xfrm>
            </p:grpSpPr>
            <p:sp>
              <p:nvSpPr>
                <p:cNvPr id="1513" name="Shape 1513"/>
                <p:cNvSpPr/>
                <p:nvPr/>
              </p:nvSpPr>
              <p:spPr>
                <a:xfrm>
                  <a:off x="919162" y="457200"/>
                  <a:ext cx="390526" cy="152400"/>
                </a:xfrm>
                <a:prstGeom prst="rect">
                  <a:avLst/>
                </a:prstGeom>
                <a:solidFill>
                  <a:srgbClr val="65C8FF"/>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1514" name="Shape 1514"/>
                <p:cNvSpPr/>
                <p:nvPr/>
              </p:nvSpPr>
              <p:spPr>
                <a:xfrm>
                  <a:off x="-1" y="457200"/>
                  <a:ext cx="385764" cy="152400"/>
                </a:xfrm>
                <a:prstGeom prst="rect">
                  <a:avLst/>
                </a:prstGeom>
                <a:solidFill>
                  <a:srgbClr val="65C8FF"/>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1515" name="Shape 1515"/>
                <p:cNvSpPr/>
                <p:nvPr/>
              </p:nvSpPr>
              <p:spPr>
                <a:xfrm>
                  <a:off x="919162" y="304800"/>
                  <a:ext cx="390526" cy="152400"/>
                </a:xfrm>
                <a:prstGeom prst="rect">
                  <a:avLst/>
                </a:prstGeom>
                <a:solidFill>
                  <a:srgbClr val="65C8FF"/>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1516" name="Shape 1516"/>
                <p:cNvSpPr/>
                <p:nvPr/>
              </p:nvSpPr>
              <p:spPr>
                <a:xfrm>
                  <a:off x="-1" y="304800"/>
                  <a:ext cx="385764" cy="152400"/>
                </a:xfrm>
                <a:prstGeom prst="rect">
                  <a:avLst/>
                </a:prstGeom>
                <a:solidFill>
                  <a:srgbClr val="65C8FF"/>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1517" name="Shape 1517"/>
                <p:cNvSpPr/>
                <p:nvPr/>
              </p:nvSpPr>
              <p:spPr>
                <a:xfrm>
                  <a:off x="919162" y="152400"/>
                  <a:ext cx="390526" cy="152400"/>
                </a:xfrm>
                <a:prstGeom prst="rect">
                  <a:avLst/>
                </a:prstGeom>
                <a:solidFill>
                  <a:srgbClr val="65C8FF"/>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1518" name="Shape 1518"/>
                <p:cNvSpPr/>
                <p:nvPr/>
              </p:nvSpPr>
              <p:spPr>
                <a:xfrm>
                  <a:off x="-1" y="152400"/>
                  <a:ext cx="385764" cy="152400"/>
                </a:xfrm>
                <a:prstGeom prst="rect">
                  <a:avLst/>
                </a:prstGeom>
                <a:solidFill>
                  <a:srgbClr val="65C8FF"/>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1519" name="Shape 1519"/>
                <p:cNvSpPr/>
                <p:nvPr/>
              </p:nvSpPr>
              <p:spPr>
                <a:xfrm>
                  <a:off x="919162" y="0"/>
                  <a:ext cx="390526" cy="152400"/>
                </a:xfrm>
                <a:prstGeom prst="rect">
                  <a:avLst/>
                </a:prstGeom>
                <a:solidFill>
                  <a:srgbClr val="65C8FF"/>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grpSp>
              <p:nvGrpSpPr>
                <p:cNvPr id="1522" name="Group 1522"/>
                <p:cNvGrpSpPr/>
                <p:nvPr/>
              </p:nvGrpSpPr>
              <p:grpSpPr>
                <a:xfrm>
                  <a:off x="385762" y="0"/>
                  <a:ext cx="533401" cy="609600"/>
                  <a:chOff x="0" y="0"/>
                  <a:chExt cx="533400" cy="609600"/>
                </a:xfrm>
              </p:grpSpPr>
              <p:sp>
                <p:nvSpPr>
                  <p:cNvPr id="1520" name="Shape 1520"/>
                  <p:cNvSpPr/>
                  <p:nvPr/>
                </p:nvSpPr>
                <p:spPr>
                  <a:xfrm>
                    <a:off x="0" y="0"/>
                    <a:ext cx="533400" cy="609600"/>
                  </a:xfrm>
                  <a:prstGeom prst="rect">
                    <a:avLst/>
                  </a:prstGeom>
                  <a:solidFill>
                    <a:srgbClr val="5E6DA4"/>
                  </a:solidFill>
                  <a:ln w="12700" cap="flat">
                    <a:noFill/>
                    <a:miter lim="400000"/>
                  </a:ln>
                  <a:effectLst/>
                </p:spPr>
                <p:txBody>
                  <a:bodyPr wrap="square" lIns="0" tIns="0" rIns="0" bIns="0" numCol="1" anchor="t">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1521" name="Shape 1521"/>
                  <p:cNvSpPr/>
                  <p:nvPr/>
                </p:nvSpPr>
                <p:spPr>
                  <a:xfrm>
                    <a:off x="0" y="0"/>
                    <a:ext cx="533400" cy="330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ctr" defTabSz="913760">
                      <a:spcBef>
                        <a:spcPts val="200"/>
                      </a:spcBef>
                      <a:defRPr sz="1100">
                        <a:solidFill>
                          <a:srgbClr val="0000FF"/>
                        </a:solidFill>
                        <a:latin typeface="Verdana Bold"/>
                        <a:ea typeface="Verdana Bold"/>
                        <a:cs typeface="Verdana Bold"/>
                        <a:sym typeface="Verdana Bold"/>
                      </a:defRPr>
                    </a:lvl1pPr>
                  </a:lstStyle>
                  <a:p>
                    <a:pPr lvl="0">
                      <a:defRPr sz="1800">
                        <a:solidFill>
                          <a:srgbClr val="000000"/>
                        </a:solidFill>
                      </a:defRPr>
                    </a:pPr>
                    <a:r>
                      <a:rPr sz="1100">
                        <a:solidFill>
                          <a:srgbClr val="0000FF"/>
                        </a:solidFill>
                      </a:rPr>
                      <a:t>400 BV</a:t>
                    </a:r>
                  </a:p>
                </p:txBody>
              </p:sp>
            </p:grpSp>
            <p:sp>
              <p:nvSpPr>
                <p:cNvPr id="1523" name="Shape 1523"/>
                <p:cNvSpPr/>
                <p:nvPr/>
              </p:nvSpPr>
              <p:spPr>
                <a:xfrm>
                  <a:off x="-1" y="0"/>
                  <a:ext cx="385764" cy="152400"/>
                </a:xfrm>
                <a:prstGeom prst="rect">
                  <a:avLst/>
                </a:prstGeom>
                <a:solidFill>
                  <a:srgbClr val="65C8FF"/>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1524" name="Shape 1524"/>
                <p:cNvSpPr/>
                <p:nvPr/>
              </p:nvSpPr>
              <p:spPr>
                <a:xfrm>
                  <a:off x="-1" y="0"/>
                  <a:ext cx="1309689"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525" name="Shape 1525"/>
                <p:cNvSpPr/>
                <p:nvPr/>
              </p:nvSpPr>
              <p:spPr>
                <a:xfrm>
                  <a:off x="-1" y="152400"/>
                  <a:ext cx="385763"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526" name="Shape 1526"/>
                <p:cNvSpPr/>
                <p:nvPr/>
              </p:nvSpPr>
              <p:spPr>
                <a:xfrm>
                  <a:off x="-1" y="304800"/>
                  <a:ext cx="385763"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527" name="Shape 1527"/>
                <p:cNvSpPr/>
                <p:nvPr/>
              </p:nvSpPr>
              <p:spPr>
                <a:xfrm>
                  <a:off x="-1" y="457200"/>
                  <a:ext cx="385763"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528" name="Shape 1528"/>
                <p:cNvSpPr/>
                <p:nvPr/>
              </p:nvSpPr>
              <p:spPr>
                <a:xfrm>
                  <a:off x="-1" y="609600"/>
                  <a:ext cx="1309689"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529" name="Shape 1529"/>
                <p:cNvSpPr/>
                <p:nvPr/>
              </p:nvSpPr>
              <p:spPr>
                <a:xfrm flipH="1">
                  <a:off x="-1" y="0"/>
                  <a:ext cx="2" cy="60960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530" name="Shape 1530"/>
                <p:cNvSpPr/>
                <p:nvPr/>
              </p:nvSpPr>
              <p:spPr>
                <a:xfrm flipH="1">
                  <a:off x="385762" y="0"/>
                  <a:ext cx="1" cy="60960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531" name="Shape 1531"/>
                <p:cNvSpPr/>
                <p:nvPr/>
              </p:nvSpPr>
              <p:spPr>
                <a:xfrm flipH="1">
                  <a:off x="919162" y="0"/>
                  <a:ext cx="1" cy="60960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532" name="Shape 1532"/>
                <p:cNvSpPr/>
                <p:nvPr/>
              </p:nvSpPr>
              <p:spPr>
                <a:xfrm flipH="1">
                  <a:off x="1309687" y="0"/>
                  <a:ext cx="1" cy="60960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533" name="Shape 1533"/>
                <p:cNvSpPr/>
                <p:nvPr/>
              </p:nvSpPr>
              <p:spPr>
                <a:xfrm>
                  <a:off x="919162" y="152400"/>
                  <a:ext cx="390526"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534" name="Shape 1534"/>
                <p:cNvSpPr/>
                <p:nvPr/>
              </p:nvSpPr>
              <p:spPr>
                <a:xfrm>
                  <a:off x="919162" y="304800"/>
                  <a:ext cx="390526"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535" name="Shape 1535"/>
                <p:cNvSpPr/>
                <p:nvPr/>
              </p:nvSpPr>
              <p:spPr>
                <a:xfrm>
                  <a:off x="919162" y="457200"/>
                  <a:ext cx="390526"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grpSp>
          <p:grpSp>
            <p:nvGrpSpPr>
              <p:cNvPr id="1542" name="Group 1542"/>
              <p:cNvGrpSpPr/>
              <p:nvPr/>
            </p:nvGrpSpPr>
            <p:grpSpPr>
              <a:xfrm>
                <a:off x="382587" y="0"/>
                <a:ext cx="536576" cy="127000"/>
                <a:chOff x="0" y="0"/>
                <a:chExt cx="536574" cy="127000"/>
              </a:xfrm>
            </p:grpSpPr>
            <p:sp>
              <p:nvSpPr>
                <p:cNvPr id="1537" name="Shape 1537"/>
                <p:cNvSpPr/>
                <p:nvPr/>
              </p:nvSpPr>
              <p:spPr>
                <a:xfrm>
                  <a:off x="429259" y="0"/>
                  <a:ext cx="10731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sp>
              <p:nvSpPr>
                <p:cNvPr id="1538" name="Shape 1538"/>
                <p:cNvSpPr/>
                <p:nvPr/>
              </p:nvSpPr>
              <p:spPr>
                <a:xfrm>
                  <a:off x="321944" y="0"/>
                  <a:ext cx="10731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sp>
              <p:nvSpPr>
                <p:cNvPr id="1539" name="Shape 1539"/>
                <p:cNvSpPr/>
                <p:nvPr/>
              </p:nvSpPr>
              <p:spPr>
                <a:xfrm>
                  <a:off x="214629" y="0"/>
                  <a:ext cx="10731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sp>
              <p:nvSpPr>
                <p:cNvPr id="1540" name="Shape 1540"/>
                <p:cNvSpPr/>
                <p:nvPr/>
              </p:nvSpPr>
              <p:spPr>
                <a:xfrm>
                  <a:off x="107314" y="0"/>
                  <a:ext cx="10731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sp>
              <p:nvSpPr>
                <p:cNvPr id="1541" name="Shape 1541"/>
                <p:cNvSpPr/>
                <p:nvPr/>
              </p:nvSpPr>
              <p:spPr>
                <a:xfrm>
                  <a:off x="0" y="0"/>
                  <a:ext cx="107315"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grpSp>
          <p:sp>
            <p:nvSpPr>
              <p:cNvPr id="1543" name="Shape 1543"/>
              <p:cNvSpPr/>
              <p:nvPr/>
            </p:nvSpPr>
            <p:spPr>
              <a:xfrm flipH="1">
                <a:off x="258762" y="820737"/>
                <a:ext cx="76201" cy="230188"/>
              </a:xfrm>
              <a:prstGeom prst="line">
                <a:avLst/>
              </a:prstGeom>
              <a:noFill/>
              <a:ln w="19050"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grpSp>
            <p:nvGrpSpPr>
              <p:cNvPr id="1549" name="Group 1549"/>
              <p:cNvGrpSpPr/>
              <p:nvPr/>
            </p:nvGrpSpPr>
            <p:grpSpPr>
              <a:xfrm>
                <a:off x="384175" y="747712"/>
                <a:ext cx="536576" cy="127001"/>
                <a:chOff x="0" y="0"/>
                <a:chExt cx="536574" cy="127000"/>
              </a:xfrm>
            </p:grpSpPr>
            <p:sp>
              <p:nvSpPr>
                <p:cNvPr id="1544" name="Shape 1544"/>
                <p:cNvSpPr/>
                <p:nvPr/>
              </p:nvSpPr>
              <p:spPr>
                <a:xfrm>
                  <a:off x="429259" y="0"/>
                  <a:ext cx="10731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sp>
              <p:nvSpPr>
                <p:cNvPr id="1545" name="Shape 1545"/>
                <p:cNvSpPr/>
                <p:nvPr/>
              </p:nvSpPr>
              <p:spPr>
                <a:xfrm>
                  <a:off x="321944" y="0"/>
                  <a:ext cx="10731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sp>
              <p:nvSpPr>
                <p:cNvPr id="1546" name="Shape 1546"/>
                <p:cNvSpPr/>
                <p:nvPr/>
              </p:nvSpPr>
              <p:spPr>
                <a:xfrm>
                  <a:off x="214629" y="0"/>
                  <a:ext cx="10731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sp>
              <p:nvSpPr>
                <p:cNvPr id="1547" name="Shape 1547"/>
                <p:cNvSpPr/>
                <p:nvPr/>
              </p:nvSpPr>
              <p:spPr>
                <a:xfrm>
                  <a:off x="107314" y="0"/>
                  <a:ext cx="10731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sp>
              <p:nvSpPr>
                <p:cNvPr id="1548" name="Shape 1548"/>
                <p:cNvSpPr/>
                <p:nvPr/>
              </p:nvSpPr>
              <p:spPr>
                <a:xfrm>
                  <a:off x="0" y="0"/>
                  <a:ext cx="107315"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grpSp>
          <p:sp>
            <p:nvSpPr>
              <p:cNvPr id="1550" name="Shape 1550"/>
              <p:cNvSpPr/>
              <p:nvPr/>
            </p:nvSpPr>
            <p:spPr>
              <a:xfrm>
                <a:off x="950912" y="820737"/>
                <a:ext cx="76201" cy="230188"/>
              </a:xfrm>
              <a:prstGeom prst="line">
                <a:avLst/>
              </a:prstGeom>
              <a:noFill/>
              <a:ln w="19050"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grpSp>
      </p:grpSp>
      <p:grpSp>
        <p:nvGrpSpPr>
          <p:cNvPr id="1576" name="Group 1576"/>
          <p:cNvGrpSpPr/>
          <p:nvPr/>
        </p:nvGrpSpPr>
        <p:grpSpPr>
          <a:xfrm>
            <a:off x="5110167" y="3395662"/>
            <a:ext cx="1309688" cy="609601"/>
            <a:chOff x="0" y="0"/>
            <a:chExt cx="1309687" cy="609600"/>
          </a:xfrm>
        </p:grpSpPr>
        <p:sp>
          <p:nvSpPr>
            <p:cNvPr id="1553" name="Shape 1553"/>
            <p:cNvSpPr/>
            <p:nvPr/>
          </p:nvSpPr>
          <p:spPr>
            <a:xfrm>
              <a:off x="919162" y="457200"/>
              <a:ext cx="390525" cy="152400"/>
            </a:xfrm>
            <a:prstGeom prst="rect">
              <a:avLst/>
            </a:prstGeom>
            <a:solidFill>
              <a:srgbClr val="65C8FF"/>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1554" name="Shape 1554"/>
            <p:cNvSpPr/>
            <p:nvPr/>
          </p:nvSpPr>
          <p:spPr>
            <a:xfrm>
              <a:off x="-1" y="457200"/>
              <a:ext cx="385764" cy="152400"/>
            </a:xfrm>
            <a:prstGeom prst="rect">
              <a:avLst/>
            </a:prstGeom>
            <a:solidFill>
              <a:srgbClr val="65C8FF"/>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1555" name="Shape 1555"/>
            <p:cNvSpPr/>
            <p:nvPr/>
          </p:nvSpPr>
          <p:spPr>
            <a:xfrm>
              <a:off x="919162" y="304800"/>
              <a:ext cx="390525" cy="152400"/>
            </a:xfrm>
            <a:prstGeom prst="rect">
              <a:avLst/>
            </a:prstGeom>
            <a:solidFill>
              <a:srgbClr val="65C8FF"/>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1556" name="Shape 1556"/>
            <p:cNvSpPr/>
            <p:nvPr/>
          </p:nvSpPr>
          <p:spPr>
            <a:xfrm>
              <a:off x="-1" y="304800"/>
              <a:ext cx="385764" cy="152400"/>
            </a:xfrm>
            <a:prstGeom prst="rect">
              <a:avLst/>
            </a:prstGeom>
            <a:solidFill>
              <a:srgbClr val="65C8FF"/>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1557" name="Shape 1557"/>
            <p:cNvSpPr/>
            <p:nvPr/>
          </p:nvSpPr>
          <p:spPr>
            <a:xfrm>
              <a:off x="919162" y="152400"/>
              <a:ext cx="390525" cy="152400"/>
            </a:xfrm>
            <a:prstGeom prst="rect">
              <a:avLst/>
            </a:prstGeom>
            <a:solidFill>
              <a:srgbClr val="65C8FF"/>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1558" name="Shape 1558"/>
            <p:cNvSpPr/>
            <p:nvPr/>
          </p:nvSpPr>
          <p:spPr>
            <a:xfrm>
              <a:off x="-1" y="152400"/>
              <a:ext cx="385764" cy="152400"/>
            </a:xfrm>
            <a:prstGeom prst="rect">
              <a:avLst/>
            </a:prstGeom>
            <a:solidFill>
              <a:srgbClr val="65C8FF"/>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1559" name="Shape 1559"/>
            <p:cNvSpPr/>
            <p:nvPr/>
          </p:nvSpPr>
          <p:spPr>
            <a:xfrm>
              <a:off x="919162" y="0"/>
              <a:ext cx="390525" cy="152400"/>
            </a:xfrm>
            <a:prstGeom prst="rect">
              <a:avLst/>
            </a:prstGeom>
            <a:solidFill>
              <a:srgbClr val="65C8FF"/>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grpSp>
          <p:nvGrpSpPr>
            <p:cNvPr id="1562" name="Group 1562"/>
            <p:cNvGrpSpPr/>
            <p:nvPr/>
          </p:nvGrpSpPr>
          <p:grpSpPr>
            <a:xfrm>
              <a:off x="385762" y="0"/>
              <a:ext cx="533400" cy="609600"/>
              <a:chOff x="0" y="0"/>
              <a:chExt cx="533399" cy="609600"/>
            </a:xfrm>
          </p:grpSpPr>
          <p:sp>
            <p:nvSpPr>
              <p:cNvPr id="1560" name="Shape 1560"/>
              <p:cNvSpPr/>
              <p:nvPr/>
            </p:nvSpPr>
            <p:spPr>
              <a:xfrm>
                <a:off x="-1" y="0"/>
                <a:ext cx="533401" cy="609600"/>
              </a:xfrm>
              <a:prstGeom prst="rect">
                <a:avLst/>
              </a:prstGeom>
              <a:solidFill>
                <a:srgbClr val="5E6DA4"/>
              </a:solidFill>
              <a:ln w="12700" cap="flat">
                <a:noFill/>
                <a:miter lim="400000"/>
              </a:ln>
              <a:effectLst/>
            </p:spPr>
            <p:txBody>
              <a:bodyPr wrap="square" lIns="0" tIns="0" rIns="0" bIns="0" numCol="1" anchor="t">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1561" name="Shape 1561"/>
              <p:cNvSpPr/>
              <p:nvPr/>
            </p:nvSpPr>
            <p:spPr>
              <a:xfrm>
                <a:off x="-1" y="0"/>
                <a:ext cx="533401" cy="330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ctr" defTabSz="913760">
                  <a:spcBef>
                    <a:spcPts val="200"/>
                  </a:spcBef>
                  <a:defRPr sz="1100">
                    <a:solidFill>
                      <a:srgbClr val="0000FF"/>
                    </a:solidFill>
                    <a:latin typeface="Verdana Bold"/>
                    <a:ea typeface="Verdana Bold"/>
                    <a:cs typeface="Verdana Bold"/>
                    <a:sym typeface="Verdana Bold"/>
                  </a:defRPr>
                </a:lvl1pPr>
              </a:lstStyle>
              <a:p>
                <a:pPr lvl="0">
                  <a:defRPr sz="1800">
                    <a:solidFill>
                      <a:srgbClr val="000000"/>
                    </a:solidFill>
                  </a:defRPr>
                </a:pPr>
                <a:r>
                  <a:rPr sz="1100">
                    <a:solidFill>
                      <a:srgbClr val="0000FF"/>
                    </a:solidFill>
                  </a:rPr>
                  <a:t>400 BV</a:t>
                </a:r>
              </a:p>
            </p:txBody>
          </p:sp>
        </p:grpSp>
        <p:sp>
          <p:nvSpPr>
            <p:cNvPr id="1563" name="Shape 1563"/>
            <p:cNvSpPr/>
            <p:nvPr/>
          </p:nvSpPr>
          <p:spPr>
            <a:xfrm>
              <a:off x="-1" y="0"/>
              <a:ext cx="385764" cy="152400"/>
            </a:xfrm>
            <a:prstGeom prst="rect">
              <a:avLst/>
            </a:prstGeom>
            <a:solidFill>
              <a:srgbClr val="65C8FF"/>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1564" name="Shape 1564"/>
            <p:cNvSpPr/>
            <p:nvPr/>
          </p:nvSpPr>
          <p:spPr>
            <a:xfrm>
              <a:off x="-1" y="0"/>
              <a:ext cx="1309689"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565" name="Shape 1565"/>
            <p:cNvSpPr/>
            <p:nvPr/>
          </p:nvSpPr>
          <p:spPr>
            <a:xfrm>
              <a:off x="-1" y="152400"/>
              <a:ext cx="385763"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566" name="Shape 1566"/>
            <p:cNvSpPr/>
            <p:nvPr/>
          </p:nvSpPr>
          <p:spPr>
            <a:xfrm>
              <a:off x="-1" y="304800"/>
              <a:ext cx="385763"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567" name="Shape 1567"/>
            <p:cNvSpPr/>
            <p:nvPr/>
          </p:nvSpPr>
          <p:spPr>
            <a:xfrm>
              <a:off x="-1" y="457200"/>
              <a:ext cx="385763"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568" name="Shape 1568"/>
            <p:cNvSpPr/>
            <p:nvPr/>
          </p:nvSpPr>
          <p:spPr>
            <a:xfrm>
              <a:off x="-1" y="609600"/>
              <a:ext cx="1309689"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569" name="Shape 1569"/>
            <p:cNvSpPr/>
            <p:nvPr/>
          </p:nvSpPr>
          <p:spPr>
            <a:xfrm flipH="1">
              <a:off x="-1" y="0"/>
              <a:ext cx="1" cy="60960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570" name="Shape 1570"/>
            <p:cNvSpPr/>
            <p:nvPr/>
          </p:nvSpPr>
          <p:spPr>
            <a:xfrm flipH="1">
              <a:off x="385762" y="0"/>
              <a:ext cx="1" cy="60960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571" name="Shape 1571"/>
            <p:cNvSpPr/>
            <p:nvPr/>
          </p:nvSpPr>
          <p:spPr>
            <a:xfrm flipH="1">
              <a:off x="919162" y="0"/>
              <a:ext cx="1" cy="60960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572" name="Shape 1572"/>
            <p:cNvSpPr/>
            <p:nvPr/>
          </p:nvSpPr>
          <p:spPr>
            <a:xfrm flipH="1">
              <a:off x="1309687" y="0"/>
              <a:ext cx="1" cy="60960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573" name="Shape 1573"/>
            <p:cNvSpPr/>
            <p:nvPr/>
          </p:nvSpPr>
          <p:spPr>
            <a:xfrm>
              <a:off x="919162" y="152400"/>
              <a:ext cx="390525"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574" name="Shape 1574"/>
            <p:cNvSpPr/>
            <p:nvPr/>
          </p:nvSpPr>
          <p:spPr>
            <a:xfrm>
              <a:off x="919162" y="304800"/>
              <a:ext cx="390525"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575" name="Shape 1575"/>
            <p:cNvSpPr/>
            <p:nvPr/>
          </p:nvSpPr>
          <p:spPr>
            <a:xfrm>
              <a:off x="919162" y="457200"/>
              <a:ext cx="390525"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grpSp>
      <p:grpSp>
        <p:nvGrpSpPr>
          <p:cNvPr id="1582" name="Group 1582"/>
          <p:cNvGrpSpPr/>
          <p:nvPr/>
        </p:nvGrpSpPr>
        <p:grpSpPr>
          <a:xfrm>
            <a:off x="5497522" y="3260725"/>
            <a:ext cx="536576" cy="127001"/>
            <a:chOff x="0" y="0"/>
            <a:chExt cx="536574" cy="127000"/>
          </a:xfrm>
        </p:grpSpPr>
        <p:sp>
          <p:nvSpPr>
            <p:cNvPr id="1577" name="Shape 1577"/>
            <p:cNvSpPr/>
            <p:nvPr/>
          </p:nvSpPr>
          <p:spPr>
            <a:xfrm>
              <a:off x="429259" y="0"/>
              <a:ext cx="10731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sp>
          <p:nvSpPr>
            <p:cNvPr id="1578" name="Shape 1578"/>
            <p:cNvSpPr/>
            <p:nvPr/>
          </p:nvSpPr>
          <p:spPr>
            <a:xfrm>
              <a:off x="321944" y="0"/>
              <a:ext cx="10731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sp>
          <p:nvSpPr>
            <p:cNvPr id="1579" name="Shape 1579"/>
            <p:cNvSpPr/>
            <p:nvPr/>
          </p:nvSpPr>
          <p:spPr>
            <a:xfrm>
              <a:off x="214629" y="0"/>
              <a:ext cx="10731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sp>
          <p:nvSpPr>
            <p:cNvPr id="1580" name="Shape 1580"/>
            <p:cNvSpPr/>
            <p:nvPr/>
          </p:nvSpPr>
          <p:spPr>
            <a:xfrm>
              <a:off x="107314" y="0"/>
              <a:ext cx="10731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sp>
          <p:nvSpPr>
            <p:cNvPr id="1581" name="Shape 1581"/>
            <p:cNvSpPr/>
            <p:nvPr/>
          </p:nvSpPr>
          <p:spPr>
            <a:xfrm>
              <a:off x="0" y="0"/>
              <a:ext cx="107315"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grpSp>
      <p:sp>
        <p:nvSpPr>
          <p:cNvPr id="1583" name="Shape 1583"/>
          <p:cNvSpPr/>
          <p:nvPr/>
        </p:nvSpPr>
        <p:spPr>
          <a:xfrm flipH="1">
            <a:off x="5373687" y="4081472"/>
            <a:ext cx="76201" cy="230187"/>
          </a:xfrm>
          <a:prstGeom prst="line">
            <a:avLst/>
          </a:prstGeom>
          <a:ln w="19050">
            <a:solidFill>
              <a:srgbClr val="5E6DA4"/>
            </a:solidFill>
            <a:round/>
            <a:tailEnd type="stealth"/>
          </a:ln>
        </p:spPr>
        <p:txBody>
          <a:bodyPr lIns="0" tIns="0" rIns="0" bIns="0"/>
          <a:lstStyle/>
          <a:p>
            <a:pPr lvl="0">
              <a:defRPr sz="1200">
                <a:latin typeface="+mj-lt"/>
                <a:ea typeface="+mj-ea"/>
                <a:cs typeface="+mj-cs"/>
                <a:sym typeface="Helvetica"/>
              </a:defRPr>
            </a:pPr>
            <a:endParaRPr/>
          </a:p>
        </p:txBody>
      </p:sp>
      <p:grpSp>
        <p:nvGrpSpPr>
          <p:cNvPr id="1589" name="Group 1589"/>
          <p:cNvGrpSpPr/>
          <p:nvPr/>
        </p:nvGrpSpPr>
        <p:grpSpPr>
          <a:xfrm>
            <a:off x="5499110" y="4008437"/>
            <a:ext cx="536576" cy="127001"/>
            <a:chOff x="0" y="0"/>
            <a:chExt cx="536574" cy="127000"/>
          </a:xfrm>
        </p:grpSpPr>
        <p:sp>
          <p:nvSpPr>
            <p:cNvPr id="1584" name="Shape 1584"/>
            <p:cNvSpPr/>
            <p:nvPr/>
          </p:nvSpPr>
          <p:spPr>
            <a:xfrm>
              <a:off x="429259" y="0"/>
              <a:ext cx="10731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sp>
          <p:nvSpPr>
            <p:cNvPr id="1585" name="Shape 1585"/>
            <p:cNvSpPr/>
            <p:nvPr/>
          </p:nvSpPr>
          <p:spPr>
            <a:xfrm>
              <a:off x="321944" y="0"/>
              <a:ext cx="10731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sp>
          <p:nvSpPr>
            <p:cNvPr id="1586" name="Shape 1586"/>
            <p:cNvSpPr/>
            <p:nvPr/>
          </p:nvSpPr>
          <p:spPr>
            <a:xfrm>
              <a:off x="214629" y="0"/>
              <a:ext cx="10731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sp>
          <p:nvSpPr>
            <p:cNvPr id="1587" name="Shape 1587"/>
            <p:cNvSpPr/>
            <p:nvPr/>
          </p:nvSpPr>
          <p:spPr>
            <a:xfrm>
              <a:off x="107314" y="0"/>
              <a:ext cx="10731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sp>
          <p:nvSpPr>
            <p:cNvPr id="1588" name="Shape 1588"/>
            <p:cNvSpPr/>
            <p:nvPr/>
          </p:nvSpPr>
          <p:spPr>
            <a:xfrm>
              <a:off x="0" y="0"/>
              <a:ext cx="107315"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grpSp>
      <p:sp>
        <p:nvSpPr>
          <p:cNvPr id="1590" name="Shape 1590"/>
          <p:cNvSpPr/>
          <p:nvPr/>
        </p:nvSpPr>
        <p:spPr>
          <a:xfrm>
            <a:off x="6065837" y="4081472"/>
            <a:ext cx="76201" cy="230187"/>
          </a:xfrm>
          <a:prstGeom prst="line">
            <a:avLst/>
          </a:prstGeom>
          <a:ln w="19050">
            <a:solidFill>
              <a:srgbClr val="5E6DA4"/>
            </a:solidFill>
            <a:round/>
            <a:tailEnd type="stealth"/>
          </a:ln>
        </p:spPr>
        <p:txBody>
          <a:bodyPr lIns="0" tIns="0" rIns="0" bIns="0"/>
          <a:lstStyle/>
          <a:p>
            <a:pPr lvl="0">
              <a:defRPr sz="1200">
                <a:latin typeface="+mj-lt"/>
                <a:ea typeface="+mj-ea"/>
                <a:cs typeface="+mj-cs"/>
                <a:sym typeface="Helvetica"/>
              </a:defRPr>
            </a:pPr>
            <a:endParaRPr/>
          </a:p>
        </p:txBody>
      </p:sp>
      <p:grpSp>
        <p:nvGrpSpPr>
          <p:cNvPr id="1614" name="Group 1614"/>
          <p:cNvGrpSpPr/>
          <p:nvPr/>
        </p:nvGrpSpPr>
        <p:grpSpPr>
          <a:xfrm>
            <a:off x="7256466" y="3395662"/>
            <a:ext cx="1309688" cy="609601"/>
            <a:chOff x="0" y="0"/>
            <a:chExt cx="1309687" cy="609600"/>
          </a:xfrm>
        </p:grpSpPr>
        <p:sp>
          <p:nvSpPr>
            <p:cNvPr id="1591" name="Shape 1591"/>
            <p:cNvSpPr/>
            <p:nvPr/>
          </p:nvSpPr>
          <p:spPr>
            <a:xfrm>
              <a:off x="919162" y="457200"/>
              <a:ext cx="390525" cy="152400"/>
            </a:xfrm>
            <a:prstGeom prst="rect">
              <a:avLst/>
            </a:prstGeom>
            <a:solidFill>
              <a:srgbClr val="65C8FF"/>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1592" name="Shape 1592"/>
            <p:cNvSpPr/>
            <p:nvPr/>
          </p:nvSpPr>
          <p:spPr>
            <a:xfrm>
              <a:off x="-1" y="457200"/>
              <a:ext cx="385764" cy="152400"/>
            </a:xfrm>
            <a:prstGeom prst="rect">
              <a:avLst/>
            </a:prstGeom>
            <a:solidFill>
              <a:srgbClr val="65C8FF"/>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1593" name="Shape 1593"/>
            <p:cNvSpPr/>
            <p:nvPr/>
          </p:nvSpPr>
          <p:spPr>
            <a:xfrm>
              <a:off x="919162" y="304800"/>
              <a:ext cx="390525" cy="152400"/>
            </a:xfrm>
            <a:prstGeom prst="rect">
              <a:avLst/>
            </a:prstGeom>
            <a:solidFill>
              <a:srgbClr val="65C8FF"/>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1594" name="Shape 1594"/>
            <p:cNvSpPr/>
            <p:nvPr/>
          </p:nvSpPr>
          <p:spPr>
            <a:xfrm>
              <a:off x="-1" y="304800"/>
              <a:ext cx="385764" cy="152400"/>
            </a:xfrm>
            <a:prstGeom prst="rect">
              <a:avLst/>
            </a:prstGeom>
            <a:solidFill>
              <a:srgbClr val="65C8FF"/>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1595" name="Shape 1595"/>
            <p:cNvSpPr/>
            <p:nvPr/>
          </p:nvSpPr>
          <p:spPr>
            <a:xfrm>
              <a:off x="919162" y="152400"/>
              <a:ext cx="390525" cy="152400"/>
            </a:xfrm>
            <a:prstGeom prst="rect">
              <a:avLst/>
            </a:prstGeom>
            <a:solidFill>
              <a:srgbClr val="65C8FF"/>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1596" name="Shape 1596"/>
            <p:cNvSpPr/>
            <p:nvPr/>
          </p:nvSpPr>
          <p:spPr>
            <a:xfrm>
              <a:off x="-1" y="152400"/>
              <a:ext cx="385764" cy="152400"/>
            </a:xfrm>
            <a:prstGeom prst="rect">
              <a:avLst/>
            </a:prstGeom>
            <a:solidFill>
              <a:srgbClr val="65C8FF"/>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1597" name="Shape 1597"/>
            <p:cNvSpPr/>
            <p:nvPr/>
          </p:nvSpPr>
          <p:spPr>
            <a:xfrm>
              <a:off x="919162" y="0"/>
              <a:ext cx="390525" cy="152400"/>
            </a:xfrm>
            <a:prstGeom prst="rect">
              <a:avLst/>
            </a:prstGeom>
            <a:solidFill>
              <a:srgbClr val="65C8FF"/>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grpSp>
          <p:nvGrpSpPr>
            <p:cNvPr id="1600" name="Group 1600"/>
            <p:cNvGrpSpPr/>
            <p:nvPr/>
          </p:nvGrpSpPr>
          <p:grpSpPr>
            <a:xfrm>
              <a:off x="385762" y="0"/>
              <a:ext cx="533400" cy="609600"/>
              <a:chOff x="0" y="0"/>
              <a:chExt cx="533399" cy="609600"/>
            </a:xfrm>
          </p:grpSpPr>
          <p:sp>
            <p:nvSpPr>
              <p:cNvPr id="1598" name="Shape 1598"/>
              <p:cNvSpPr/>
              <p:nvPr/>
            </p:nvSpPr>
            <p:spPr>
              <a:xfrm>
                <a:off x="-1" y="0"/>
                <a:ext cx="533401" cy="609600"/>
              </a:xfrm>
              <a:prstGeom prst="rect">
                <a:avLst/>
              </a:prstGeom>
              <a:solidFill>
                <a:srgbClr val="5E6DA4"/>
              </a:solidFill>
              <a:ln w="12700" cap="flat">
                <a:noFill/>
                <a:miter lim="400000"/>
              </a:ln>
              <a:effectLst/>
            </p:spPr>
            <p:txBody>
              <a:bodyPr wrap="square" lIns="0" tIns="0" rIns="0" bIns="0" numCol="1" anchor="t">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1599" name="Shape 1599"/>
              <p:cNvSpPr/>
              <p:nvPr/>
            </p:nvSpPr>
            <p:spPr>
              <a:xfrm>
                <a:off x="-1" y="0"/>
                <a:ext cx="533401" cy="330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ctr" defTabSz="913760">
                  <a:spcBef>
                    <a:spcPts val="200"/>
                  </a:spcBef>
                  <a:defRPr sz="1100">
                    <a:solidFill>
                      <a:srgbClr val="0000FF"/>
                    </a:solidFill>
                    <a:latin typeface="Verdana Bold"/>
                    <a:ea typeface="Verdana Bold"/>
                    <a:cs typeface="Verdana Bold"/>
                    <a:sym typeface="Verdana Bold"/>
                  </a:defRPr>
                </a:lvl1pPr>
              </a:lstStyle>
              <a:p>
                <a:pPr lvl="0">
                  <a:defRPr sz="1800">
                    <a:solidFill>
                      <a:srgbClr val="000000"/>
                    </a:solidFill>
                  </a:defRPr>
                </a:pPr>
                <a:r>
                  <a:rPr sz="1100">
                    <a:solidFill>
                      <a:srgbClr val="0000FF"/>
                    </a:solidFill>
                  </a:rPr>
                  <a:t>400 BV</a:t>
                </a:r>
              </a:p>
            </p:txBody>
          </p:sp>
        </p:grpSp>
        <p:sp>
          <p:nvSpPr>
            <p:cNvPr id="1601" name="Shape 1601"/>
            <p:cNvSpPr/>
            <p:nvPr/>
          </p:nvSpPr>
          <p:spPr>
            <a:xfrm>
              <a:off x="-1" y="0"/>
              <a:ext cx="385764" cy="152400"/>
            </a:xfrm>
            <a:prstGeom prst="rect">
              <a:avLst/>
            </a:prstGeom>
            <a:solidFill>
              <a:srgbClr val="65C8FF"/>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1602" name="Shape 1602"/>
            <p:cNvSpPr/>
            <p:nvPr/>
          </p:nvSpPr>
          <p:spPr>
            <a:xfrm>
              <a:off x="-1" y="0"/>
              <a:ext cx="1309689"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03" name="Shape 1603"/>
            <p:cNvSpPr/>
            <p:nvPr/>
          </p:nvSpPr>
          <p:spPr>
            <a:xfrm>
              <a:off x="-1" y="152400"/>
              <a:ext cx="385763"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04" name="Shape 1604"/>
            <p:cNvSpPr/>
            <p:nvPr/>
          </p:nvSpPr>
          <p:spPr>
            <a:xfrm>
              <a:off x="-1" y="304800"/>
              <a:ext cx="385763"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05" name="Shape 1605"/>
            <p:cNvSpPr/>
            <p:nvPr/>
          </p:nvSpPr>
          <p:spPr>
            <a:xfrm>
              <a:off x="-1" y="457200"/>
              <a:ext cx="385763"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06" name="Shape 1606"/>
            <p:cNvSpPr/>
            <p:nvPr/>
          </p:nvSpPr>
          <p:spPr>
            <a:xfrm>
              <a:off x="-1" y="609600"/>
              <a:ext cx="1309689"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07" name="Shape 1607"/>
            <p:cNvSpPr/>
            <p:nvPr/>
          </p:nvSpPr>
          <p:spPr>
            <a:xfrm flipH="1">
              <a:off x="-1" y="0"/>
              <a:ext cx="1" cy="60960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08" name="Shape 1608"/>
            <p:cNvSpPr/>
            <p:nvPr/>
          </p:nvSpPr>
          <p:spPr>
            <a:xfrm flipH="1">
              <a:off x="385762" y="0"/>
              <a:ext cx="1" cy="60960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09" name="Shape 1609"/>
            <p:cNvSpPr/>
            <p:nvPr/>
          </p:nvSpPr>
          <p:spPr>
            <a:xfrm flipH="1">
              <a:off x="919162" y="0"/>
              <a:ext cx="1" cy="60960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10" name="Shape 1610"/>
            <p:cNvSpPr/>
            <p:nvPr/>
          </p:nvSpPr>
          <p:spPr>
            <a:xfrm flipH="1">
              <a:off x="1309687" y="0"/>
              <a:ext cx="1" cy="60960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11" name="Shape 1611"/>
            <p:cNvSpPr/>
            <p:nvPr/>
          </p:nvSpPr>
          <p:spPr>
            <a:xfrm>
              <a:off x="919162" y="152400"/>
              <a:ext cx="390525"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12" name="Shape 1612"/>
            <p:cNvSpPr/>
            <p:nvPr/>
          </p:nvSpPr>
          <p:spPr>
            <a:xfrm>
              <a:off x="919162" y="304800"/>
              <a:ext cx="390525"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13" name="Shape 1613"/>
            <p:cNvSpPr/>
            <p:nvPr/>
          </p:nvSpPr>
          <p:spPr>
            <a:xfrm>
              <a:off x="919162" y="457200"/>
              <a:ext cx="390525"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grpSp>
      <p:grpSp>
        <p:nvGrpSpPr>
          <p:cNvPr id="1620" name="Group 1620"/>
          <p:cNvGrpSpPr/>
          <p:nvPr/>
        </p:nvGrpSpPr>
        <p:grpSpPr>
          <a:xfrm>
            <a:off x="7642235" y="3260725"/>
            <a:ext cx="536576" cy="127001"/>
            <a:chOff x="0" y="0"/>
            <a:chExt cx="536574" cy="127000"/>
          </a:xfrm>
        </p:grpSpPr>
        <p:sp>
          <p:nvSpPr>
            <p:cNvPr id="1615" name="Shape 1615"/>
            <p:cNvSpPr/>
            <p:nvPr/>
          </p:nvSpPr>
          <p:spPr>
            <a:xfrm>
              <a:off x="429259" y="0"/>
              <a:ext cx="10731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sp>
          <p:nvSpPr>
            <p:cNvPr id="1616" name="Shape 1616"/>
            <p:cNvSpPr/>
            <p:nvPr/>
          </p:nvSpPr>
          <p:spPr>
            <a:xfrm>
              <a:off x="321944" y="0"/>
              <a:ext cx="10731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sp>
          <p:nvSpPr>
            <p:cNvPr id="1617" name="Shape 1617"/>
            <p:cNvSpPr/>
            <p:nvPr/>
          </p:nvSpPr>
          <p:spPr>
            <a:xfrm>
              <a:off x="214629" y="0"/>
              <a:ext cx="10731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sp>
          <p:nvSpPr>
            <p:cNvPr id="1618" name="Shape 1618"/>
            <p:cNvSpPr/>
            <p:nvPr/>
          </p:nvSpPr>
          <p:spPr>
            <a:xfrm>
              <a:off x="107314" y="0"/>
              <a:ext cx="10731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sp>
          <p:nvSpPr>
            <p:cNvPr id="1619" name="Shape 1619"/>
            <p:cNvSpPr/>
            <p:nvPr/>
          </p:nvSpPr>
          <p:spPr>
            <a:xfrm>
              <a:off x="0" y="0"/>
              <a:ext cx="107315"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grpSp>
      <p:sp>
        <p:nvSpPr>
          <p:cNvPr id="1621" name="Shape 1621"/>
          <p:cNvSpPr/>
          <p:nvPr/>
        </p:nvSpPr>
        <p:spPr>
          <a:xfrm flipH="1">
            <a:off x="7518399" y="4081472"/>
            <a:ext cx="76201" cy="230187"/>
          </a:xfrm>
          <a:prstGeom prst="line">
            <a:avLst/>
          </a:prstGeom>
          <a:ln w="19050">
            <a:solidFill>
              <a:srgbClr val="5E6DA4"/>
            </a:solidFill>
            <a:round/>
            <a:tailEnd type="stealth"/>
          </a:ln>
        </p:spPr>
        <p:txBody>
          <a:bodyPr lIns="0" tIns="0" rIns="0" bIns="0"/>
          <a:lstStyle/>
          <a:p>
            <a:pPr lvl="0">
              <a:defRPr sz="1200">
                <a:latin typeface="+mj-lt"/>
                <a:ea typeface="+mj-ea"/>
                <a:cs typeface="+mj-cs"/>
                <a:sym typeface="Helvetica"/>
              </a:defRPr>
            </a:pPr>
            <a:endParaRPr/>
          </a:p>
        </p:txBody>
      </p:sp>
      <p:grpSp>
        <p:nvGrpSpPr>
          <p:cNvPr id="1627" name="Group 1627"/>
          <p:cNvGrpSpPr/>
          <p:nvPr/>
        </p:nvGrpSpPr>
        <p:grpSpPr>
          <a:xfrm>
            <a:off x="7643823" y="4008437"/>
            <a:ext cx="536576" cy="127001"/>
            <a:chOff x="0" y="0"/>
            <a:chExt cx="536574" cy="127000"/>
          </a:xfrm>
        </p:grpSpPr>
        <p:sp>
          <p:nvSpPr>
            <p:cNvPr id="1622" name="Shape 1622"/>
            <p:cNvSpPr/>
            <p:nvPr/>
          </p:nvSpPr>
          <p:spPr>
            <a:xfrm>
              <a:off x="429259" y="0"/>
              <a:ext cx="10731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sp>
          <p:nvSpPr>
            <p:cNvPr id="1623" name="Shape 1623"/>
            <p:cNvSpPr/>
            <p:nvPr/>
          </p:nvSpPr>
          <p:spPr>
            <a:xfrm>
              <a:off x="321944" y="0"/>
              <a:ext cx="10731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sp>
          <p:nvSpPr>
            <p:cNvPr id="1624" name="Shape 1624"/>
            <p:cNvSpPr/>
            <p:nvPr/>
          </p:nvSpPr>
          <p:spPr>
            <a:xfrm>
              <a:off x="214629" y="0"/>
              <a:ext cx="10731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sp>
          <p:nvSpPr>
            <p:cNvPr id="1625" name="Shape 1625"/>
            <p:cNvSpPr/>
            <p:nvPr/>
          </p:nvSpPr>
          <p:spPr>
            <a:xfrm>
              <a:off x="107314" y="0"/>
              <a:ext cx="10731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sp>
          <p:nvSpPr>
            <p:cNvPr id="1626" name="Shape 1626"/>
            <p:cNvSpPr/>
            <p:nvPr/>
          </p:nvSpPr>
          <p:spPr>
            <a:xfrm>
              <a:off x="0" y="0"/>
              <a:ext cx="107315"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800">
                  <a:solidFill>
                    <a:srgbClr val="FFFFFF"/>
                  </a:solidFill>
                  <a:latin typeface="Verdana Bold"/>
                  <a:ea typeface="Verdana Bold"/>
                  <a:cs typeface="Verdana Bold"/>
                  <a:sym typeface="Verdana Bold"/>
                </a:defRPr>
              </a:lvl1pPr>
            </a:lstStyle>
            <a:p>
              <a:pPr lvl="0">
                <a:defRPr sz="1800">
                  <a:solidFill>
                    <a:srgbClr val="000000"/>
                  </a:solidFill>
                </a:defRPr>
              </a:pPr>
              <a:r>
                <a:rPr sz="800">
                  <a:solidFill>
                    <a:srgbClr val="FFFFFF"/>
                  </a:solidFill>
                </a:rPr>
                <a:t>P</a:t>
              </a:r>
            </a:p>
          </p:txBody>
        </p:sp>
      </p:grpSp>
      <p:sp>
        <p:nvSpPr>
          <p:cNvPr id="1628" name="Shape 1628"/>
          <p:cNvSpPr/>
          <p:nvPr/>
        </p:nvSpPr>
        <p:spPr>
          <a:xfrm>
            <a:off x="8210550" y="4081472"/>
            <a:ext cx="76201" cy="230187"/>
          </a:xfrm>
          <a:prstGeom prst="line">
            <a:avLst/>
          </a:prstGeom>
          <a:ln w="19050">
            <a:solidFill>
              <a:srgbClr val="5E6DA4"/>
            </a:solidFill>
            <a:round/>
            <a:tailEnd type="stealth"/>
          </a:ln>
        </p:spPr>
        <p:txBody>
          <a:bodyPr lIns="0" tIns="0" rIns="0" bIns="0"/>
          <a:lstStyle/>
          <a:p>
            <a:pPr lvl="0">
              <a:defRPr sz="1200">
                <a:latin typeface="+mj-lt"/>
                <a:ea typeface="+mj-ea"/>
                <a:cs typeface="+mj-cs"/>
                <a:sym typeface="Helvetica"/>
              </a:defRPr>
            </a:pPr>
            <a:endParaRPr/>
          </a:p>
        </p:txBody>
      </p:sp>
      <p:sp>
        <p:nvSpPr>
          <p:cNvPr id="1629" name="Shape 1629"/>
          <p:cNvSpPr/>
          <p:nvPr/>
        </p:nvSpPr>
        <p:spPr>
          <a:xfrm flipH="1">
            <a:off x="3151197" y="1808172"/>
            <a:ext cx="384176" cy="307976"/>
          </a:xfrm>
          <a:prstGeom prst="line">
            <a:avLst/>
          </a:prstGeom>
          <a:ln w="19050">
            <a:solidFill>
              <a:srgbClr val="5E6DA4"/>
            </a:solidFill>
            <a:round/>
            <a:tailEnd type="stealth"/>
          </a:ln>
        </p:spPr>
        <p:txBody>
          <a:bodyPr lIns="0" tIns="0" rIns="0" bIns="0"/>
          <a:lstStyle/>
          <a:p>
            <a:pPr lvl="0">
              <a:defRPr sz="1200">
                <a:latin typeface="+mj-lt"/>
                <a:ea typeface="+mj-ea"/>
                <a:cs typeface="+mj-cs"/>
                <a:sym typeface="Helvetica"/>
              </a:defRPr>
            </a:pPr>
            <a:endParaRPr/>
          </a:p>
        </p:txBody>
      </p:sp>
      <p:sp>
        <p:nvSpPr>
          <p:cNvPr id="1630" name="Shape 1630"/>
          <p:cNvSpPr/>
          <p:nvPr/>
        </p:nvSpPr>
        <p:spPr>
          <a:xfrm>
            <a:off x="5589597" y="1816110"/>
            <a:ext cx="384176" cy="307976"/>
          </a:xfrm>
          <a:prstGeom prst="line">
            <a:avLst/>
          </a:prstGeom>
          <a:ln w="19050">
            <a:solidFill>
              <a:srgbClr val="5E6DA4"/>
            </a:solidFill>
            <a:round/>
            <a:tailEnd type="stealth"/>
          </a:ln>
        </p:spPr>
        <p:txBody>
          <a:bodyPr lIns="0" tIns="0" rIns="0" bIns="0"/>
          <a:lstStyle/>
          <a:p>
            <a:pPr lvl="0">
              <a:defRPr sz="1200">
                <a:latin typeface="+mj-lt"/>
                <a:ea typeface="+mj-ea"/>
                <a:cs typeface="+mj-cs"/>
                <a:sym typeface="Helvetica"/>
              </a:defRPr>
            </a:pPr>
            <a:endParaRPr/>
          </a:p>
        </p:txBody>
      </p:sp>
      <p:grpSp>
        <p:nvGrpSpPr>
          <p:cNvPr id="2015" name="Group 2015"/>
          <p:cNvGrpSpPr/>
          <p:nvPr/>
        </p:nvGrpSpPr>
        <p:grpSpPr>
          <a:xfrm>
            <a:off x="193680" y="5118110"/>
            <a:ext cx="8756651" cy="331788"/>
            <a:chOff x="0" y="0"/>
            <a:chExt cx="8756650" cy="331787"/>
          </a:xfrm>
        </p:grpSpPr>
        <p:grpSp>
          <p:nvGrpSpPr>
            <p:cNvPr id="1654" name="Group 1654"/>
            <p:cNvGrpSpPr/>
            <p:nvPr/>
          </p:nvGrpSpPr>
          <p:grpSpPr>
            <a:xfrm>
              <a:off x="538162" y="0"/>
              <a:ext cx="460376" cy="331788"/>
              <a:chOff x="0" y="0"/>
              <a:chExt cx="460375" cy="331787"/>
            </a:xfrm>
          </p:grpSpPr>
          <p:sp>
            <p:nvSpPr>
              <p:cNvPr id="1631" name="Shape 1631"/>
              <p:cNvSpPr/>
              <p:nvPr/>
            </p:nvSpPr>
            <p:spPr>
              <a:xfrm>
                <a:off x="384175" y="2317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632" name="Shape 1632"/>
              <p:cNvSpPr/>
              <p:nvPr/>
            </p:nvSpPr>
            <p:spPr>
              <a:xfrm>
                <a:off x="0" y="2317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633" name="Shape 1633"/>
              <p:cNvSpPr/>
              <p:nvPr/>
            </p:nvSpPr>
            <p:spPr>
              <a:xfrm>
                <a:off x="384175" y="1555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634" name="Shape 1634"/>
              <p:cNvSpPr/>
              <p:nvPr/>
            </p:nvSpPr>
            <p:spPr>
              <a:xfrm>
                <a:off x="0" y="1555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635" name="Shape 1635"/>
              <p:cNvSpPr/>
              <p:nvPr/>
            </p:nvSpPr>
            <p:spPr>
              <a:xfrm>
                <a:off x="384175" y="77787"/>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636" name="Shape 1636"/>
              <p:cNvSpPr/>
              <p:nvPr/>
            </p:nvSpPr>
            <p:spPr>
              <a:xfrm>
                <a:off x="0" y="77787"/>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637" name="Shape 1637"/>
              <p:cNvSpPr/>
              <p:nvPr/>
            </p:nvSpPr>
            <p:spPr>
              <a:xfrm>
                <a:off x="384175" y="0"/>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638" name="Shape 1638"/>
              <p:cNvSpPr/>
              <p:nvPr/>
            </p:nvSpPr>
            <p:spPr>
              <a:xfrm>
                <a:off x="0" y="0"/>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639" name="Shape 1639"/>
              <p:cNvSpPr/>
              <p:nvPr/>
            </p:nvSpPr>
            <p:spPr>
              <a:xfrm>
                <a:off x="0" y="0"/>
                <a:ext cx="4603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40" name="Shape 1640"/>
              <p:cNvSpPr/>
              <p:nvPr/>
            </p:nvSpPr>
            <p:spPr>
              <a:xfrm>
                <a:off x="0" y="777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41" name="Shape 1641"/>
              <p:cNvSpPr/>
              <p:nvPr/>
            </p:nvSpPr>
            <p:spPr>
              <a:xfrm>
                <a:off x="0" y="1555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42" name="Shape 1642"/>
              <p:cNvSpPr/>
              <p:nvPr/>
            </p:nvSpPr>
            <p:spPr>
              <a:xfrm>
                <a:off x="0" y="2317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43" name="Shape 1643"/>
              <p:cNvSpPr/>
              <p:nvPr/>
            </p:nvSpPr>
            <p:spPr>
              <a:xfrm>
                <a:off x="0" y="307975"/>
                <a:ext cx="4603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44" name="Shape 1644"/>
              <p:cNvSpPr/>
              <p:nvPr/>
            </p:nvSpPr>
            <p:spPr>
              <a:xfrm flipH="1">
                <a:off x="0" y="0"/>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45" name="Shape 1645"/>
              <p:cNvSpPr/>
              <p:nvPr/>
            </p:nvSpPr>
            <p:spPr>
              <a:xfrm flipH="1">
                <a:off x="76200"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46" name="Shape 1646"/>
              <p:cNvSpPr/>
              <p:nvPr/>
            </p:nvSpPr>
            <p:spPr>
              <a:xfrm flipH="1">
                <a:off x="153987"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47" name="Shape 1647"/>
              <p:cNvSpPr/>
              <p:nvPr/>
            </p:nvSpPr>
            <p:spPr>
              <a:xfrm flipH="1">
                <a:off x="306387"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48" name="Shape 1648"/>
              <p:cNvSpPr/>
              <p:nvPr/>
            </p:nvSpPr>
            <p:spPr>
              <a:xfrm flipH="1">
                <a:off x="384175"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49" name="Shape 1649"/>
              <p:cNvSpPr/>
              <p:nvPr/>
            </p:nvSpPr>
            <p:spPr>
              <a:xfrm flipH="1">
                <a:off x="460375" y="0"/>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50" name="Shape 1650"/>
              <p:cNvSpPr/>
              <p:nvPr/>
            </p:nvSpPr>
            <p:spPr>
              <a:xfrm>
                <a:off x="306387" y="777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51" name="Shape 1651"/>
              <p:cNvSpPr/>
              <p:nvPr/>
            </p:nvSpPr>
            <p:spPr>
              <a:xfrm>
                <a:off x="306387" y="1555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52" name="Shape 1652"/>
              <p:cNvSpPr/>
              <p:nvPr/>
            </p:nvSpPr>
            <p:spPr>
              <a:xfrm>
                <a:off x="306387" y="2317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53" name="Shape 1653"/>
              <p:cNvSpPr/>
              <p:nvPr/>
            </p:nvSpPr>
            <p:spPr>
              <a:xfrm>
                <a:off x="152400" y="128587"/>
                <a:ext cx="152401" cy="20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913760"/>
                <a:r>
                  <a:rPr sz="200">
                    <a:solidFill>
                      <a:srgbClr val="EF0F14"/>
                    </a:solidFill>
                    <a:latin typeface="Verdana Bold"/>
                    <a:ea typeface="Verdana Bold"/>
                    <a:cs typeface="Verdana Bold"/>
                    <a:sym typeface="Verdana Bold"/>
                  </a:rPr>
                  <a:t>  </a:t>
                </a:r>
                <a:r>
                  <a:rPr sz="600">
                    <a:solidFill>
                      <a:srgbClr val="EF0F14"/>
                    </a:solidFill>
                    <a:latin typeface="Verdana Bold"/>
                    <a:ea typeface="Verdana Bold"/>
                    <a:cs typeface="Verdana Bold"/>
                    <a:sym typeface="Verdana Bold"/>
                  </a:rPr>
                  <a:t>165</a:t>
                </a:r>
              </a:p>
            </p:txBody>
          </p:sp>
        </p:grpSp>
        <p:grpSp>
          <p:nvGrpSpPr>
            <p:cNvPr id="1678" name="Group 1678"/>
            <p:cNvGrpSpPr/>
            <p:nvPr/>
          </p:nvGrpSpPr>
          <p:grpSpPr>
            <a:xfrm>
              <a:off x="1074737" y="0"/>
              <a:ext cx="460376" cy="331788"/>
              <a:chOff x="0" y="0"/>
              <a:chExt cx="460375" cy="331787"/>
            </a:xfrm>
          </p:grpSpPr>
          <p:sp>
            <p:nvSpPr>
              <p:cNvPr id="1655" name="Shape 1655"/>
              <p:cNvSpPr/>
              <p:nvPr/>
            </p:nvSpPr>
            <p:spPr>
              <a:xfrm>
                <a:off x="384175" y="2317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656" name="Shape 1656"/>
              <p:cNvSpPr/>
              <p:nvPr/>
            </p:nvSpPr>
            <p:spPr>
              <a:xfrm>
                <a:off x="0" y="2317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657" name="Shape 1657"/>
              <p:cNvSpPr/>
              <p:nvPr/>
            </p:nvSpPr>
            <p:spPr>
              <a:xfrm>
                <a:off x="384175" y="1555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658" name="Shape 1658"/>
              <p:cNvSpPr/>
              <p:nvPr/>
            </p:nvSpPr>
            <p:spPr>
              <a:xfrm>
                <a:off x="0" y="1555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659" name="Shape 1659"/>
              <p:cNvSpPr/>
              <p:nvPr/>
            </p:nvSpPr>
            <p:spPr>
              <a:xfrm>
                <a:off x="384175" y="77787"/>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660" name="Shape 1660"/>
              <p:cNvSpPr/>
              <p:nvPr/>
            </p:nvSpPr>
            <p:spPr>
              <a:xfrm>
                <a:off x="0" y="77787"/>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661" name="Shape 1661"/>
              <p:cNvSpPr/>
              <p:nvPr/>
            </p:nvSpPr>
            <p:spPr>
              <a:xfrm>
                <a:off x="384175" y="0"/>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662" name="Shape 1662"/>
              <p:cNvSpPr/>
              <p:nvPr/>
            </p:nvSpPr>
            <p:spPr>
              <a:xfrm>
                <a:off x="0" y="0"/>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663" name="Shape 1663"/>
              <p:cNvSpPr/>
              <p:nvPr/>
            </p:nvSpPr>
            <p:spPr>
              <a:xfrm>
                <a:off x="0" y="0"/>
                <a:ext cx="4603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64" name="Shape 1664"/>
              <p:cNvSpPr/>
              <p:nvPr/>
            </p:nvSpPr>
            <p:spPr>
              <a:xfrm>
                <a:off x="0" y="777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65" name="Shape 1665"/>
              <p:cNvSpPr/>
              <p:nvPr/>
            </p:nvSpPr>
            <p:spPr>
              <a:xfrm>
                <a:off x="0" y="1555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66" name="Shape 1666"/>
              <p:cNvSpPr/>
              <p:nvPr/>
            </p:nvSpPr>
            <p:spPr>
              <a:xfrm>
                <a:off x="0" y="2317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67" name="Shape 1667"/>
              <p:cNvSpPr/>
              <p:nvPr/>
            </p:nvSpPr>
            <p:spPr>
              <a:xfrm>
                <a:off x="0" y="307975"/>
                <a:ext cx="4603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68" name="Shape 1668"/>
              <p:cNvSpPr/>
              <p:nvPr/>
            </p:nvSpPr>
            <p:spPr>
              <a:xfrm flipH="1">
                <a:off x="0" y="0"/>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69" name="Shape 1669"/>
              <p:cNvSpPr/>
              <p:nvPr/>
            </p:nvSpPr>
            <p:spPr>
              <a:xfrm flipH="1">
                <a:off x="76200"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70" name="Shape 1670"/>
              <p:cNvSpPr/>
              <p:nvPr/>
            </p:nvSpPr>
            <p:spPr>
              <a:xfrm flipH="1">
                <a:off x="153987"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71" name="Shape 1671"/>
              <p:cNvSpPr/>
              <p:nvPr/>
            </p:nvSpPr>
            <p:spPr>
              <a:xfrm flipH="1">
                <a:off x="306387"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72" name="Shape 1672"/>
              <p:cNvSpPr/>
              <p:nvPr/>
            </p:nvSpPr>
            <p:spPr>
              <a:xfrm flipH="1">
                <a:off x="384175"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73" name="Shape 1673"/>
              <p:cNvSpPr/>
              <p:nvPr/>
            </p:nvSpPr>
            <p:spPr>
              <a:xfrm flipH="1">
                <a:off x="460375" y="0"/>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74" name="Shape 1674"/>
              <p:cNvSpPr/>
              <p:nvPr/>
            </p:nvSpPr>
            <p:spPr>
              <a:xfrm>
                <a:off x="306387" y="777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75" name="Shape 1675"/>
              <p:cNvSpPr/>
              <p:nvPr/>
            </p:nvSpPr>
            <p:spPr>
              <a:xfrm>
                <a:off x="306387" y="1555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76" name="Shape 1676"/>
              <p:cNvSpPr/>
              <p:nvPr/>
            </p:nvSpPr>
            <p:spPr>
              <a:xfrm>
                <a:off x="306387" y="2317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77" name="Shape 1677"/>
              <p:cNvSpPr/>
              <p:nvPr/>
            </p:nvSpPr>
            <p:spPr>
              <a:xfrm>
                <a:off x="152400" y="128587"/>
                <a:ext cx="152401" cy="20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913760"/>
                <a:r>
                  <a:rPr sz="200">
                    <a:solidFill>
                      <a:srgbClr val="EF0F14"/>
                    </a:solidFill>
                    <a:latin typeface="Verdana Bold"/>
                    <a:ea typeface="Verdana Bold"/>
                    <a:cs typeface="Verdana Bold"/>
                    <a:sym typeface="Verdana Bold"/>
                  </a:rPr>
                  <a:t>  </a:t>
                </a:r>
                <a:r>
                  <a:rPr sz="600">
                    <a:solidFill>
                      <a:srgbClr val="EF0F14"/>
                    </a:solidFill>
                    <a:latin typeface="Verdana Bold"/>
                    <a:ea typeface="Verdana Bold"/>
                    <a:cs typeface="Verdana Bold"/>
                    <a:sym typeface="Verdana Bold"/>
                  </a:rPr>
                  <a:t>165</a:t>
                </a:r>
              </a:p>
            </p:txBody>
          </p:sp>
        </p:grpSp>
        <p:grpSp>
          <p:nvGrpSpPr>
            <p:cNvPr id="1702" name="Group 1702"/>
            <p:cNvGrpSpPr/>
            <p:nvPr/>
          </p:nvGrpSpPr>
          <p:grpSpPr>
            <a:xfrm>
              <a:off x="-1" y="0"/>
              <a:ext cx="460377" cy="331788"/>
              <a:chOff x="0" y="0"/>
              <a:chExt cx="460375" cy="331787"/>
            </a:xfrm>
          </p:grpSpPr>
          <p:sp>
            <p:nvSpPr>
              <p:cNvPr id="1679" name="Shape 1679"/>
              <p:cNvSpPr/>
              <p:nvPr/>
            </p:nvSpPr>
            <p:spPr>
              <a:xfrm>
                <a:off x="384175" y="2317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680" name="Shape 1680"/>
              <p:cNvSpPr/>
              <p:nvPr/>
            </p:nvSpPr>
            <p:spPr>
              <a:xfrm>
                <a:off x="0" y="2317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681" name="Shape 1681"/>
              <p:cNvSpPr/>
              <p:nvPr/>
            </p:nvSpPr>
            <p:spPr>
              <a:xfrm>
                <a:off x="384175" y="1555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682" name="Shape 1682"/>
              <p:cNvSpPr/>
              <p:nvPr/>
            </p:nvSpPr>
            <p:spPr>
              <a:xfrm>
                <a:off x="0" y="1555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683" name="Shape 1683"/>
              <p:cNvSpPr/>
              <p:nvPr/>
            </p:nvSpPr>
            <p:spPr>
              <a:xfrm>
                <a:off x="384175" y="77787"/>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684" name="Shape 1684"/>
              <p:cNvSpPr/>
              <p:nvPr/>
            </p:nvSpPr>
            <p:spPr>
              <a:xfrm>
                <a:off x="0" y="77787"/>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685" name="Shape 1685"/>
              <p:cNvSpPr/>
              <p:nvPr/>
            </p:nvSpPr>
            <p:spPr>
              <a:xfrm>
                <a:off x="384175" y="0"/>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686" name="Shape 1686"/>
              <p:cNvSpPr/>
              <p:nvPr/>
            </p:nvSpPr>
            <p:spPr>
              <a:xfrm>
                <a:off x="0" y="0"/>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687" name="Shape 1687"/>
              <p:cNvSpPr/>
              <p:nvPr/>
            </p:nvSpPr>
            <p:spPr>
              <a:xfrm>
                <a:off x="0" y="0"/>
                <a:ext cx="4603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88" name="Shape 1688"/>
              <p:cNvSpPr/>
              <p:nvPr/>
            </p:nvSpPr>
            <p:spPr>
              <a:xfrm>
                <a:off x="0" y="777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89" name="Shape 1689"/>
              <p:cNvSpPr/>
              <p:nvPr/>
            </p:nvSpPr>
            <p:spPr>
              <a:xfrm>
                <a:off x="0" y="1555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90" name="Shape 1690"/>
              <p:cNvSpPr/>
              <p:nvPr/>
            </p:nvSpPr>
            <p:spPr>
              <a:xfrm>
                <a:off x="0" y="2317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91" name="Shape 1691"/>
              <p:cNvSpPr/>
              <p:nvPr/>
            </p:nvSpPr>
            <p:spPr>
              <a:xfrm>
                <a:off x="0" y="307975"/>
                <a:ext cx="4603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92" name="Shape 1692"/>
              <p:cNvSpPr/>
              <p:nvPr/>
            </p:nvSpPr>
            <p:spPr>
              <a:xfrm flipH="1">
                <a:off x="0" y="0"/>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93" name="Shape 1693"/>
              <p:cNvSpPr/>
              <p:nvPr/>
            </p:nvSpPr>
            <p:spPr>
              <a:xfrm flipH="1">
                <a:off x="76200"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94" name="Shape 1694"/>
              <p:cNvSpPr/>
              <p:nvPr/>
            </p:nvSpPr>
            <p:spPr>
              <a:xfrm flipH="1">
                <a:off x="153987"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95" name="Shape 1695"/>
              <p:cNvSpPr/>
              <p:nvPr/>
            </p:nvSpPr>
            <p:spPr>
              <a:xfrm flipH="1">
                <a:off x="306387"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96" name="Shape 1696"/>
              <p:cNvSpPr/>
              <p:nvPr/>
            </p:nvSpPr>
            <p:spPr>
              <a:xfrm flipH="1">
                <a:off x="384175"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97" name="Shape 1697"/>
              <p:cNvSpPr/>
              <p:nvPr/>
            </p:nvSpPr>
            <p:spPr>
              <a:xfrm flipH="1">
                <a:off x="460375" y="0"/>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98" name="Shape 1698"/>
              <p:cNvSpPr/>
              <p:nvPr/>
            </p:nvSpPr>
            <p:spPr>
              <a:xfrm>
                <a:off x="306387" y="777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699" name="Shape 1699"/>
              <p:cNvSpPr/>
              <p:nvPr/>
            </p:nvSpPr>
            <p:spPr>
              <a:xfrm>
                <a:off x="306387" y="1555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00" name="Shape 1700"/>
              <p:cNvSpPr/>
              <p:nvPr/>
            </p:nvSpPr>
            <p:spPr>
              <a:xfrm>
                <a:off x="306387" y="2317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01" name="Shape 1701"/>
              <p:cNvSpPr/>
              <p:nvPr/>
            </p:nvSpPr>
            <p:spPr>
              <a:xfrm>
                <a:off x="152400" y="128587"/>
                <a:ext cx="152401" cy="20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913760"/>
                <a:r>
                  <a:rPr sz="200">
                    <a:solidFill>
                      <a:srgbClr val="EF0F14"/>
                    </a:solidFill>
                    <a:latin typeface="Verdana Bold"/>
                    <a:ea typeface="Verdana Bold"/>
                    <a:cs typeface="Verdana Bold"/>
                    <a:sym typeface="Verdana Bold"/>
                  </a:rPr>
                  <a:t>  </a:t>
                </a:r>
                <a:r>
                  <a:rPr sz="600">
                    <a:solidFill>
                      <a:srgbClr val="EF0F14"/>
                    </a:solidFill>
                    <a:latin typeface="Verdana Bold"/>
                    <a:ea typeface="Verdana Bold"/>
                    <a:cs typeface="Verdana Bold"/>
                    <a:sym typeface="Verdana Bold"/>
                  </a:rPr>
                  <a:t>165</a:t>
                </a:r>
              </a:p>
            </p:txBody>
          </p:sp>
        </p:grpSp>
        <p:grpSp>
          <p:nvGrpSpPr>
            <p:cNvPr id="1726" name="Group 1726"/>
            <p:cNvGrpSpPr/>
            <p:nvPr/>
          </p:nvGrpSpPr>
          <p:grpSpPr>
            <a:xfrm>
              <a:off x="1612899" y="0"/>
              <a:ext cx="460377" cy="331788"/>
              <a:chOff x="0" y="0"/>
              <a:chExt cx="460375" cy="331787"/>
            </a:xfrm>
          </p:grpSpPr>
          <p:sp>
            <p:nvSpPr>
              <p:cNvPr id="1703" name="Shape 1703"/>
              <p:cNvSpPr/>
              <p:nvPr/>
            </p:nvSpPr>
            <p:spPr>
              <a:xfrm>
                <a:off x="384175" y="2317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704" name="Shape 1704"/>
              <p:cNvSpPr/>
              <p:nvPr/>
            </p:nvSpPr>
            <p:spPr>
              <a:xfrm>
                <a:off x="0" y="2317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705" name="Shape 1705"/>
              <p:cNvSpPr/>
              <p:nvPr/>
            </p:nvSpPr>
            <p:spPr>
              <a:xfrm>
                <a:off x="384175" y="1555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706" name="Shape 1706"/>
              <p:cNvSpPr/>
              <p:nvPr/>
            </p:nvSpPr>
            <p:spPr>
              <a:xfrm>
                <a:off x="0" y="1555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707" name="Shape 1707"/>
              <p:cNvSpPr/>
              <p:nvPr/>
            </p:nvSpPr>
            <p:spPr>
              <a:xfrm>
                <a:off x="384175" y="77787"/>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708" name="Shape 1708"/>
              <p:cNvSpPr/>
              <p:nvPr/>
            </p:nvSpPr>
            <p:spPr>
              <a:xfrm>
                <a:off x="0" y="77787"/>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709" name="Shape 1709"/>
              <p:cNvSpPr/>
              <p:nvPr/>
            </p:nvSpPr>
            <p:spPr>
              <a:xfrm>
                <a:off x="384175" y="0"/>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710" name="Shape 1710"/>
              <p:cNvSpPr/>
              <p:nvPr/>
            </p:nvSpPr>
            <p:spPr>
              <a:xfrm>
                <a:off x="0" y="0"/>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711" name="Shape 1711"/>
              <p:cNvSpPr/>
              <p:nvPr/>
            </p:nvSpPr>
            <p:spPr>
              <a:xfrm>
                <a:off x="0" y="0"/>
                <a:ext cx="4603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12" name="Shape 1712"/>
              <p:cNvSpPr/>
              <p:nvPr/>
            </p:nvSpPr>
            <p:spPr>
              <a:xfrm>
                <a:off x="0" y="777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13" name="Shape 1713"/>
              <p:cNvSpPr/>
              <p:nvPr/>
            </p:nvSpPr>
            <p:spPr>
              <a:xfrm>
                <a:off x="0" y="1555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14" name="Shape 1714"/>
              <p:cNvSpPr/>
              <p:nvPr/>
            </p:nvSpPr>
            <p:spPr>
              <a:xfrm>
                <a:off x="0" y="2317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15" name="Shape 1715"/>
              <p:cNvSpPr/>
              <p:nvPr/>
            </p:nvSpPr>
            <p:spPr>
              <a:xfrm>
                <a:off x="0" y="307975"/>
                <a:ext cx="4603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16" name="Shape 1716"/>
              <p:cNvSpPr/>
              <p:nvPr/>
            </p:nvSpPr>
            <p:spPr>
              <a:xfrm flipH="1">
                <a:off x="0" y="0"/>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17" name="Shape 1717"/>
              <p:cNvSpPr/>
              <p:nvPr/>
            </p:nvSpPr>
            <p:spPr>
              <a:xfrm flipH="1">
                <a:off x="76200"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18" name="Shape 1718"/>
              <p:cNvSpPr/>
              <p:nvPr/>
            </p:nvSpPr>
            <p:spPr>
              <a:xfrm flipH="1">
                <a:off x="153987"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19" name="Shape 1719"/>
              <p:cNvSpPr/>
              <p:nvPr/>
            </p:nvSpPr>
            <p:spPr>
              <a:xfrm flipH="1">
                <a:off x="306387"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20" name="Shape 1720"/>
              <p:cNvSpPr/>
              <p:nvPr/>
            </p:nvSpPr>
            <p:spPr>
              <a:xfrm flipH="1">
                <a:off x="384175"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21" name="Shape 1721"/>
              <p:cNvSpPr/>
              <p:nvPr/>
            </p:nvSpPr>
            <p:spPr>
              <a:xfrm flipH="1">
                <a:off x="460375" y="0"/>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22" name="Shape 1722"/>
              <p:cNvSpPr/>
              <p:nvPr/>
            </p:nvSpPr>
            <p:spPr>
              <a:xfrm>
                <a:off x="306387" y="777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23" name="Shape 1723"/>
              <p:cNvSpPr/>
              <p:nvPr/>
            </p:nvSpPr>
            <p:spPr>
              <a:xfrm>
                <a:off x="306387" y="1555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24" name="Shape 1724"/>
              <p:cNvSpPr/>
              <p:nvPr/>
            </p:nvSpPr>
            <p:spPr>
              <a:xfrm>
                <a:off x="306387" y="2317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25" name="Shape 1725"/>
              <p:cNvSpPr/>
              <p:nvPr/>
            </p:nvSpPr>
            <p:spPr>
              <a:xfrm>
                <a:off x="152400" y="128587"/>
                <a:ext cx="152401" cy="20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913760"/>
                <a:r>
                  <a:rPr sz="200">
                    <a:solidFill>
                      <a:srgbClr val="EF0F14"/>
                    </a:solidFill>
                    <a:latin typeface="Verdana Bold"/>
                    <a:ea typeface="Verdana Bold"/>
                    <a:cs typeface="Verdana Bold"/>
                    <a:sym typeface="Verdana Bold"/>
                  </a:rPr>
                  <a:t>  </a:t>
                </a:r>
                <a:r>
                  <a:rPr sz="600">
                    <a:solidFill>
                      <a:srgbClr val="EF0F14"/>
                    </a:solidFill>
                    <a:latin typeface="Verdana Bold"/>
                    <a:ea typeface="Verdana Bold"/>
                    <a:cs typeface="Verdana Bold"/>
                    <a:sym typeface="Verdana Bold"/>
                  </a:rPr>
                  <a:t>165</a:t>
                </a:r>
              </a:p>
            </p:txBody>
          </p:sp>
        </p:grpSp>
        <p:grpSp>
          <p:nvGrpSpPr>
            <p:cNvPr id="1750" name="Group 1750"/>
            <p:cNvGrpSpPr/>
            <p:nvPr/>
          </p:nvGrpSpPr>
          <p:grpSpPr>
            <a:xfrm>
              <a:off x="2151062" y="0"/>
              <a:ext cx="460376" cy="331788"/>
              <a:chOff x="0" y="0"/>
              <a:chExt cx="460375" cy="331787"/>
            </a:xfrm>
          </p:grpSpPr>
          <p:sp>
            <p:nvSpPr>
              <p:cNvPr id="1727" name="Shape 1727"/>
              <p:cNvSpPr/>
              <p:nvPr/>
            </p:nvSpPr>
            <p:spPr>
              <a:xfrm>
                <a:off x="384175" y="2317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728" name="Shape 1728"/>
              <p:cNvSpPr/>
              <p:nvPr/>
            </p:nvSpPr>
            <p:spPr>
              <a:xfrm>
                <a:off x="0" y="2317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729" name="Shape 1729"/>
              <p:cNvSpPr/>
              <p:nvPr/>
            </p:nvSpPr>
            <p:spPr>
              <a:xfrm>
                <a:off x="384175" y="1555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730" name="Shape 1730"/>
              <p:cNvSpPr/>
              <p:nvPr/>
            </p:nvSpPr>
            <p:spPr>
              <a:xfrm>
                <a:off x="0" y="1555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731" name="Shape 1731"/>
              <p:cNvSpPr/>
              <p:nvPr/>
            </p:nvSpPr>
            <p:spPr>
              <a:xfrm>
                <a:off x="384175" y="77787"/>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732" name="Shape 1732"/>
              <p:cNvSpPr/>
              <p:nvPr/>
            </p:nvSpPr>
            <p:spPr>
              <a:xfrm>
                <a:off x="0" y="77787"/>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733" name="Shape 1733"/>
              <p:cNvSpPr/>
              <p:nvPr/>
            </p:nvSpPr>
            <p:spPr>
              <a:xfrm>
                <a:off x="384175" y="0"/>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734" name="Shape 1734"/>
              <p:cNvSpPr/>
              <p:nvPr/>
            </p:nvSpPr>
            <p:spPr>
              <a:xfrm>
                <a:off x="0" y="0"/>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735" name="Shape 1735"/>
              <p:cNvSpPr/>
              <p:nvPr/>
            </p:nvSpPr>
            <p:spPr>
              <a:xfrm>
                <a:off x="0" y="0"/>
                <a:ext cx="4603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36" name="Shape 1736"/>
              <p:cNvSpPr/>
              <p:nvPr/>
            </p:nvSpPr>
            <p:spPr>
              <a:xfrm>
                <a:off x="0" y="777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37" name="Shape 1737"/>
              <p:cNvSpPr/>
              <p:nvPr/>
            </p:nvSpPr>
            <p:spPr>
              <a:xfrm>
                <a:off x="0" y="1555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38" name="Shape 1738"/>
              <p:cNvSpPr/>
              <p:nvPr/>
            </p:nvSpPr>
            <p:spPr>
              <a:xfrm>
                <a:off x="0" y="2317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39" name="Shape 1739"/>
              <p:cNvSpPr/>
              <p:nvPr/>
            </p:nvSpPr>
            <p:spPr>
              <a:xfrm>
                <a:off x="0" y="307975"/>
                <a:ext cx="4603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40" name="Shape 1740"/>
              <p:cNvSpPr/>
              <p:nvPr/>
            </p:nvSpPr>
            <p:spPr>
              <a:xfrm flipH="1">
                <a:off x="0" y="0"/>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41" name="Shape 1741"/>
              <p:cNvSpPr/>
              <p:nvPr/>
            </p:nvSpPr>
            <p:spPr>
              <a:xfrm flipH="1">
                <a:off x="76200"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42" name="Shape 1742"/>
              <p:cNvSpPr/>
              <p:nvPr/>
            </p:nvSpPr>
            <p:spPr>
              <a:xfrm flipH="1">
                <a:off x="153987"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43" name="Shape 1743"/>
              <p:cNvSpPr/>
              <p:nvPr/>
            </p:nvSpPr>
            <p:spPr>
              <a:xfrm flipH="1">
                <a:off x="306387"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44" name="Shape 1744"/>
              <p:cNvSpPr/>
              <p:nvPr/>
            </p:nvSpPr>
            <p:spPr>
              <a:xfrm flipH="1">
                <a:off x="384175"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45" name="Shape 1745"/>
              <p:cNvSpPr/>
              <p:nvPr/>
            </p:nvSpPr>
            <p:spPr>
              <a:xfrm flipH="1">
                <a:off x="460375" y="0"/>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46" name="Shape 1746"/>
              <p:cNvSpPr/>
              <p:nvPr/>
            </p:nvSpPr>
            <p:spPr>
              <a:xfrm>
                <a:off x="306387" y="777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47" name="Shape 1747"/>
              <p:cNvSpPr/>
              <p:nvPr/>
            </p:nvSpPr>
            <p:spPr>
              <a:xfrm>
                <a:off x="306387" y="1555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48" name="Shape 1748"/>
              <p:cNvSpPr/>
              <p:nvPr/>
            </p:nvSpPr>
            <p:spPr>
              <a:xfrm>
                <a:off x="306387" y="2317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49" name="Shape 1749"/>
              <p:cNvSpPr/>
              <p:nvPr/>
            </p:nvSpPr>
            <p:spPr>
              <a:xfrm>
                <a:off x="152400" y="128587"/>
                <a:ext cx="152401" cy="20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913760"/>
                <a:r>
                  <a:rPr sz="200">
                    <a:solidFill>
                      <a:srgbClr val="EF0F14"/>
                    </a:solidFill>
                    <a:latin typeface="Verdana Bold"/>
                    <a:ea typeface="Verdana Bold"/>
                    <a:cs typeface="Verdana Bold"/>
                    <a:sym typeface="Verdana Bold"/>
                  </a:rPr>
                  <a:t>  </a:t>
                </a:r>
                <a:r>
                  <a:rPr sz="600">
                    <a:solidFill>
                      <a:srgbClr val="EF0F14"/>
                    </a:solidFill>
                    <a:latin typeface="Verdana Bold"/>
                    <a:ea typeface="Verdana Bold"/>
                    <a:cs typeface="Verdana Bold"/>
                    <a:sym typeface="Verdana Bold"/>
                  </a:rPr>
                  <a:t>165</a:t>
                </a:r>
              </a:p>
            </p:txBody>
          </p:sp>
        </p:grpSp>
        <p:grpSp>
          <p:nvGrpSpPr>
            <p:cNvPr id="1774" name="Group 1774"/>
            <p:cNvGrpSpPr/>
            <p:nvPr/>
          </p:nvGrpSpPr>
          <p:grpSpPr>
            <a:xfrm>
              <a:off x="2689224" y="0"/>
              <a:ext cx="460377" cy="331788"/>
              <a:chOff x="0" y="0"/>
              <a:chExt cx="460375" cy="331787"/>
            </a:xfrm>
          </p:grpSpPr>
          <p:sp>
            <p:nvSpPr>
              <p:cNvPr id="1751" name="Shape 1751"/>
              <p:cNvSpPr/>
              <p:nvPr/>
            </p:nvSpPr>
            <p:spPr>
              <a:xfrm>
                <a:off x="384175" y="2317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752" name="Shape 1752"/>
              <p:cNvSpPr/>
              <p:nvPr/>
            </p:nvSpPr>
            <p:spPr>
              <a:xfrm>
                <a:off x="0" y="2317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753" name="Shape 1753"/>
              <p:cNvSpPr/>
              <p:nvPr/>
            </p:nvSpPr>
            <p:spPr>
              <a:xfrm>
                <a:off x="384175" y="1555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754" name="Shape 1754"/>
              <p:cNvSpPr/>
              <p:nvPr/>
            </p:nvSpPr>
            <p:spPr>
              <a:xfrm>
                <a:off x="0" y="1555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755" name="Shape 1755"/>
              <p:cNvSpPr/>
              <p:nvPr/>
            </p:nvSpPr>
            <p:spPr>
              <a:xfrm>
                <a:off x="384175" y="77787"/>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756" name="Shape 1756"/>
              <p:cNvSpPr/>
              <p:nvPr/>
            </p:nvSpPr>
            <p:spPr>
              <a:xfrm>
                <a:off x="0" y="77787"/>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757" name="Shape 1757"/>
              <p:cNvSpPr/>
              <p:nvPr/>
            </p:nvSpPr>
            <p:spPr>
              <a:xfrm>
                <a:off x="384175" y="0"/>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758" name="Shape 1758"/>
              <p:cNvSpPr/>
              <p:nvPr/>
            </p:nvSpPr>
            <p:spPr>
              <a:xfrm>
                <a:off x="0" y="0"/>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759" name="Shape 1759"/>
              <p:cNvSpPr/>
              <p:nvPr/>
            </p:nvSpPr>
            <p:spPr>
              <a:xfrm>
                <a:off x="0" y="0"/>
                <a:ext cx="4603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60" name="Shape 1760"/>
              <p:cNvSpPr/>
              <p:nvPr/>
            </p:nvSpPr>
            <p:spPr>
              <a:xfrm>
                <a:off x="0" y="777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61" name="Shape 1761"/>
              <p:cNvSpPr/>
              <p:nvPr/>
            </p:nvSpPr>
            <p:spPr>
              <a:xfrm>
                <a:off x="0" y="1555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62" name="Shape 1762"/>
              <p:cNvSpPr/>
              <p:nvPr/>
            </p:nvSpPr>
            <p:spPr>
              <a:xfrm>
                <a:off x="0" y="2317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63" name="Shape 1763"/>
              <p:cNvSpPr/>
              <p:nvPr/>
            </p:nvSpPr>
            <p:spPr>
              <a:xfrm>
                <a:off x="0" y="307975"/>
                <a:ext cx="4603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64" name="Shape 1764"/>
              <p:cNvSpPr/>
              <p:nvPr/>
            </p:nvSpPr>
            <p:spPr>
              <a:xfrm flipH="1">
                <a:off x="0" y="0"/>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65" name="Shape 1765"/>
              <p:cNvSpPr/>
              <p:nvPr/>
            </p:nvSpPr>
            <p:spPr>
              <a:xfrm flipH="1">
                <a:off x="76200"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66" name="Shape 1766"/>
              <p:cNvSpPr/>
              <p:nvPr/>
            </p:nvSpPr>
            <p:spPr>
              <a:xfrm flipH="1">
                <a:off x="153987"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67" name="Shape 1767"/>
              <p:cNvSpPr/>
              <p:nvPr/>
            </p:nvSpPr>
            <p:spPr>
              <a:xfrm flipH="1">
                <a:off x="306387"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68" name="Shape 1768"/>
              <p:cNvSpPr/>
              <p:nvPr/>
            </p:nvSpPr>
            <p:spPr>
              <a:xfrm flipH="1">
                <a:off x="384175"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69" name="Shape 1769"/>
              <p:cNvSpPr/>
              <p:nvPr/>
            </p:nvSpPr>
            <p:spPr>
              <a:xfrm flipH="1">
                <a:off x="460375" y="0"/>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70" name="Shape 1770"/>
              <p:cNvSpPr/>
              <p:nvPr/>
            </p:nvSpPr>
            <p:spPr>
              <a:xfrm>
                <a:off x="306387" y="777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71" name="Shape 1771"/>
              <p:cNvSpPr/>
              <p:nvPr/>
            </p:nvSpPr>
            <p:spPr>
              <a:xfrm>
                <a:off x="306387" y="1555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72" name="Shape 1772"/>
              <p:cNvSpPr/>
              <p:nvPr/>
            </p:nvSpPr>
            <p:spPr>
              <a:xfrm>
                <a:off x="306387" y="2317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73" name="Shape 1773"/>
              <p:cNvSpPr/>
              <p:nvPr/>
            </p:nvSpPr>
            <p:spPr>
              <a:xfrm>
                <a:off x="152400" y="128587"/>
                <a:ext cx="152401" cy="20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913760"/>
                <a:r>
                  <a:rPr sz="200">
                    <a:solidFill>
                      <a:srgbClr val="EF0F14"/>
                    </a:solidFill>
                    <a:latin typeface="Verdana Bold"/>
                    <a:ea typeface="Verdana Bold"/>
                    <a:cs typeface="Verdana Bold"/>
                    <a:sym typeface="Verdana Bold"/>
                  </a:rPr>
                  <a:t>  </a:t>
                </a:r>
                <a:r>
                  <a:rPr sz="600">
                    <a:solidFill>
                      <a:srgbClr val="EF0F14"/>
                    </a:solidFill>
                    <a:latin typeface="Verdana Bold"/>
                    <a:ea typeface="Verdana Bold"/>
                    <a:cs typeface="Verdana Bold"/>
                    <a:sym typeface="Verdana Bold"/>
                  </a:rPr>
                  <a:t>165</a:t>
                </a:r>
              </a:p>
            </p:txBody>
          </p:sp>
        </p:grpSp>
        <p:grpSp>
          <p:nvGrpSpPr>
            <p:cNvPr id="1798" name="Group 1798"/>
            <p:cNvGrpSpPr/>
            <p:nvPr/>
          </p:nvGrpSpPr>
          <p:grpSpPr>
            <a:xfrm>
              <a:off x="3227387" y="0"/>
              <a:ext cx="460376" cy="331788"/>
              <a:chOff x="0" y="0"/>
              <a:chExt cx="460375" cy="331787"/>
            </a:xfrm>
          </p:grpSpPr>
          <p:sp>
            <p:nvSpPr>
              <p:cNvPr id="1775" name="Shape 1775"/>
              <p:cNvSpPr/>
              <p:nvPr/>
            </p:nvSpPr>
            <p:spPr>
              <a:xfrm>
                <a:off x="384175" y="2317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776" name="Shape 1776"/>
              <p:cNvSpPr/>
              <p:nvPr/>
            </p:nvSpPr>
            <p:spPr>
              <a:xfrm>
                <a:off x="0" y="2317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777" name="Shape 1777"/>
              <p:cNvSpPr/>
              <p:nvPr/>
            </p:nvSpPr>
            <p:spPr>
              <a:xfrm>
                <a:off x="384175" y="1555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778" name="Shape 1778"/>
              <p:cNvSpPr/>
              <p:nvPr/>
            </p:nvSpPr>
            <p:spPr>
              <a:xfrm>
                <a:off x="0" y="1555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779" name="Shape 1779"/>
              <p:cNvSpPr/>
              <p:nvPr/>
            </p:nvSpPr>
            <p:spPr>
              <a:xfrm>
                <a:off x="384175" y="77787"/>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780" name="Shape 1780"/>
              <p:cNvSpPr/>
              <p:nvPr/>
            </p:nvSpPr>
            <p:spPr>
              <a:xfrm>
                <a:off x="0" y="77787"/>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781" name="Shape 1781"/>
              <p:cNvSpPr/>
              <p:nvPr/>
            </p:nvSpPr>
            <p:spPr>
              <a:xfrm>
                <a:off x="384175" y="0"/>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782" name="Shape 1782"/>
              <p:cNvSpPr/>
              <p:nvPr/>
            </p:nvSpPr>
            <p:spPr>
              <a:xfrm>
                <a:off x="0" y="0"/>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783" name="Shape 1783"/>
              <p:cNvSpPr/>
              <p:nvPr/>
            </p:nvSpPr>
            <p:spPr>
              <a:xfrm>
                <a:off x="0" y="0"/>
                <a:ext cx="4603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84" name="Shape 1784"/>
              <p:cNvSpPr/>
              <p:nvPr/>
            </p:nvSpPr>
            <p:spPr>
              <a:xfrm>
                <a:off x="0" y="777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85" name="Shape 1785"/>
              <p:cNvSpPr/>
              <p:nvPr/>
            </p:nvSpPr>
            <p:spPr>
              <a:xfrm>
                <a:off x="0" y="1555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86" name="Shape 1786"/>
              <p:cNvSpPr/>
              <p:nvPr/>
            </p:nvSpPr>
            <p:spPr>
              <a:xfrm>
                <a:off x="0" y="2317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87" name="Shape 1787"/>
              <p:cNvSpPr/>
              <p:nvPr/>
            </p:nvSpPr>
            <p:spPr>
              <a:xfrm>
                <a:off x="0" y="307975"/>
                <a:ext cx="4603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88" name="Shape 1788"/>
              <p:cNvSpPr/>
              <p:nvPr/>
            </p:nvSpPr>
            <p:spPr>
              <a:xfrm flipH="1">
                <a:off x="0" y="0"/>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89" name="Shape 1789"/>
              <p:cNvSpPr/>
              <p:nvPr/>
            </p:nvSpPr>
            <p:spPr>
              <a:xfrm flipH="1">
                <a:off x="76200"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90" name="Shape 1790"/>
              <p:cNvSpPr/>
              <p:nvPr/>
            </p:nvSpPr>
            <p:spPr>
              <a:xfrm flipH="1">
                <a:off x="153987"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91" name="Shape 1791"/>
              <p:cNvSpPr/>
              <p:nvPr/>
            </p:nvSpPr>
            <p:spPr>
              <a:xfrm flipH="1">
                <a:off x="306387"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92" name="Shape 1792"/>
              <p:cNvSpPr/>
              <p:nvPr/>
            </p:nvSpPr>
            <p:spPr>
              <a:xfrm flipH="1">
                <a:off x="384175"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93" name="Shape 1793"/>
              <p:cNvSpPr/>
              <p:nvPr/>
            </p:nvSpPr>
            <p:spPr>
              <a:xfrm flipH="1">
                <a:off x="460375" y="0"/>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94" name="Shape 1794"/>
              <p:cNvSpPr/>
              <p:nvPr/>
            </p:nvSpPr>
            <p:spPr>
              <a:xfrm>
                <a:off x="306387" y="777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95" name="Shape 1795"/>
              <p:cNvSpPr/>
              <p:nvPr/>
            </p:nvSpPr>
            <p:spPr>
              <a:xfrm>
                <a:off x="306387" y="1555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96" name="Shape 1796"/>
              <p:cNvSpPr/>
              <p:nvPr/>
            </p:nvSpPr>
            <p:spPr>
              <a:xfrm>
                <a:off x="306387" y="2317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797" name="Shape 1797"/>
              <p:cNvSpPr/>
              <p:nvPr/>
            </p:nvSpPr>
            <p:spPr>
              <a:xfrm>
                <a:off x="152400" y="128587"/>
                <a:ext cx="152401" cy="20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913760"/>
                <a:r>
                  <a:rPr sz="200">
                    <a:solidFill>
                      <a:srgbClr val="EF0F14"/>
                    </a:solidFill>
                    <a:latin typeface="Verdana Bold"/>
                    <a:ea typeface="Verdana Bold"/>
                    <a:cs typeface="Verdana Bold"/>
                    <a:sym typeface="Verdana Bold"/>
                  </a:rPr>
                  <a:t>  </a:t>
                </a:r>
                <a:r>
                  <a:rPr sz="600">
                    <a:solidFill>
                      <a:srgbClr val="EF0F14"/>
                    </a:solidFill>
                    <a:latin typeface="Verdana Bold"/>
                    <a:ea typeface="Verdana Bold"/>
                    <a:cs typeface="Verdana Bold"/>
                    <a:sym typeface="Verdana Bold"/>
                  </a:rPr>
                  <a:t>165</a:t>
                </a:r>
              </a:p>
            </p:txBody>
          </p:sp>
        </p:grpSp>
        <p:grpSp>
          <p:nvGrpSpPr>
            <p:cNvPr id="1822" name="Group 1822"/>
            <p:cNvGrpSpPr/>
            <p:nvPr/>
          </p:nvGrpSpPr>
          <p:grpSpPr>
            <a:xfrm>
              <a:off x="3763962" y="0"/>
              <a:ext cx="460376" cy="331788"/>
              <a:chOff x="0" y="0"/>
              <a:chExt cx="460375" cy="331787"/>
            </a:xfrm>
          </p:grpSpPr>
          <p:sp>
            <p:nvSpPr>
              <p:cNvPr id="1799" name="Shape 1799"/>
              <p:cNvSpPr/>
              <p:nvPr/>
            </p:nvSpPr>
            <p:spPr>
              <a:xfrm>
                <a:off x="384175" y="2317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00" name="Shape 1800"/>
              <p:cNvSpPr/>
              <p:nvPr/>
            </p:nvSpPr>
            <p:spPr>
              <a:xfrm>
                <a:off x="0" y="2317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01" name="Shape 1801"/>
              <p:cNvSpPr/>
              <p:nvPr/>
            </p:nvSpPr>
            <p:spPr>
              <a:xfrm>
                <a:off x="384175" y="1555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02" name="Shape 1802"/>
              <p:cNvSpPr/>
              <p:nvPr/>
            </p:nvSpPr>
            <p:spPr>
              <a:xfrm>
                <a:off x="0" y="1555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03" name="Shape 1803"/>
              <p:cNvSpPr/>
              <p:nvPr/>
            </p:nvSpPr>
            <p:spPr>
              <a:xfrm>
                <a:off x="384175" y="77787"/>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04" name="Shape 1804"/>
              <p:cNvSpPr/>
              <p:nvPr/>
            </p:nvSpPr>
            <p:spPr>
              <a:xfrm>
                <a:off x="0" y="77787"/>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05" name="Shape 1805"/>
              <p:cNvSpPr/>
              <p:nvPr/>
            </p:nvSpPr>
            <p:spPr>
              <a:xfrm>
                <a:off x="384175" y="0"/>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06" name="Shape 1806"/>
              <p:cNvSpPr/>
              <p:nvPr/>
            </p:nvSpPr>
            <p:spPr>
              <a:xfrm>
                <a:off x="0" y="0"/>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07" name="Shape 1807"/>
              <p:cNvSpPr/>
              <p:nvPr/>
            </p:nvSpPr>
            <p:spPr>
              <a:xfrm>
                <a:off x="0" y="0"/>
                <a:ext cx="4603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08" name="Shape 1808"/>
              <p:cNvSpPr/>
              <p:nvPr/>
            </p:nvSpPr>
            <p:spPr>
              <a:xfrm>
                <a:off x="0" y="777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09" name="Shape 1809"/>
              <p:cNvSpPr/>
              <p:nvPr/>
            </p:nvSpPr>
            <p:spPr>
              <a:xfrm>
                <a:off x="0" y="1555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10" name="Shape 1810"/>
              <p:cNvSpPr/>
              <p:nvPr/>
            </p:nvSpPr>
            <p:spPr>
              <a:xfrm>
                <a:off x="0" y="2317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11" name="Shape 1811"/>
              <p:cNvSpPr/>
              <p:nvPr/>
            </p:nvSpPr>
            <p:spPr>
              <a:xfrm>
                <a:off x="0" y="307975"/>
                <a:ext cx="4603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12" name="Shape 1812"/>
              <p:cNvSpPr/>
              <p:nvPr/>
            </p:nvSpPr>
            <p:spPr>
              <a:xfrm flipH="1">
                <a:off x="0" y="0"/>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13" name="Shape 1813"/>
              <p:cNvSpPr/>
              <p:nvPr/>
            </p:nvSpPr>
            <p:spPr>
              <a:xfrm flipH="1">
                <a:off x="76200"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14" name="Shape 1814"/>
              <p:cNvSpPr/>
              <p:nvPr/>
            </p:nvSpPr>
            <p:spPr>
              <a:xfrm flipH="1">
                <a:off x="153987"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15" name="Shape 1815"/>
              <p:cNvSpPr/>
              <p:nvPr/>
            </p:nvSpPr>
            <p:spPr>
              <a:xfrm flipH="1">
                <a:off x="306387"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16" name="Shape 1816"/>
              <p:cNvSpPr/>
              <p:nvPr/>
            </p:nvSpPr>
            <p:spPr>
              <a:xfrm flipH="1">
                <a:off x="384175"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17" name="Shape 1817"/>
              <p:cNvSpPr/>
              <p:nvPr/>
            </p:nvSpPr>
            <p:spPr>
              <a:xfrm flipH="1">
                <a:off x="460375" y="0"/>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18" name="Shape 1818"/>
              <p:cNvSpPr/>
              <p:nvPr/>
            </p:nvSpPr>
            <p:spPr>
              <a:xfrm>
                <a:off x="306387" y="777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19" name="Shape 1819"/>
              <p:cNvSpPr/>
              <p:nvPr/>
            </p:nvSpPr>
            <p:spPr>
              <a:xfrm>
                <a:off x="306387" y="1555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20" name="Shape 1820"/>
              <p:cNvSpPr/>
              <p:nvPr/>
            </p:nvSpPr>
            <p:spPr>
              <a:xfrm>
                <a:off x="306387" y="2317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21" name="Shape 1821"/>
              <p:cNvSpPr/>
              <p:nvPr/>
            </p:nvSpPr>
            <p:spPr>
              <a:xfrm>
                <a:off x="152400" y="128587"/>
                <a:ext cx="152401" cy="20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913760"/>
                <a:r>
                  <a:rPr sz="200">
                    <a:solidFill>
                      <a:srgbClr val="EF0F14"/>
                    </a:solidFill>
                    <a:latin typeface="Verdana Bold"/>
                    <a:ea typeface="Verdana Bold"/>
                    <a:cs typeface="Verdana Bold"/>
                    <a:sym typeface="Verdana Bold"/>
                  </a:rPr>
                  <a:t>  </a:t>
                </a:r>
                <a:r>
                  <a:rPr sz="600">
                    <a:solidFill>
                      <a:srgbClr val="EF0F14"/>
                    </a:solidFill>
                    <a:latin typeface="Verdana Bold"/>
                    <a:ea typeface="Verdana Bold"/>
                    <a:cs typeface="Verdana Bold"/>
                    <a:sym typeface="Verdana Bold"/>
                  </a:rPr>
                  <a:t>165</a:t>
                </a:r>
              </a:p>
            </p:txBody>
          </p:sp>
        </p:grpSp>
        <p:grpSp>
          <p:nvGrpSpPr>
            <p:cNvPr id="1846" name="Group 1846"/>
            <p:cNvGrpSpPr/>
            <p:nvPr/>
          </p:nvGrpSpPr>
          <p:grpSpPr>
            <a:xfrm>
              <a:off x="4532312" y="0"/>
              <a:ext cx="460376" cy="331788"/>
              <a:chOff x="0" y="0"/>
              <a:chExt cx="460375" cy="331787"/>
            </a:xfrm>
          </p:grpSpPr>
          <p:sp>
            <p:nvSpPr>
              <p:cNvPr id="1823" name="Shape 1823"/>
              <p:cNvSpPr/>
              <p:nvPr/>
            </p:nvSpPr>
            <p:spPr>
              <a:xfrm>
                <a:off x="384175" y="2317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24" name="Shape 1824"/>
              <p:cNvSpPr/>
              <p:nvPr/>
            </p:nvSpPr>
            <p:spPr>
              <a:xfrm>
                <a:off x="0" y="2317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25" name="Shape 1825"/>
              <p:cNvSpPr/>
              <p:nvPr/>
            </p:nvSpPr>
            <p:spPr>
              <a:xfrm>
                <a:off x="384175" y="1555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26" name="Shape 1826"/>
              <p:cNvSpPr/>
              <p:nvPr/>
            </p:nvSpPr>
            <p:spPr>
              <a:xfrm>
                <a:off x="0" y="1555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27" name="Shape 1827"/>
              <p:cNvSpPr/>
              <p:nvPr/>
            </p:nvSpPr>
            <p:spPr>
              <a:xfrm>
                <a:off x="384175" y="77787"/>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28" name="Shape 1828"/>
              <p:cNvSpPr/>
              <p:nvPr/>
            </p:nvSpPr>
            <p:spPr>
              <a:xfrm>
                <a:off x="0" y="77787"/>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29" name="Shape 1829"/>
              <p:cNvSpPr/>
              <p:nvPr/>
            </p:nvSpPr>
            <p:spPr>
              <a:xfrm>
                <a:off x="384175" y="0"/>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30" name="Shape 1830"/>
              <p:cNvSpPr/>
              <p:nvPr/>
            </p:nvSpPr>
            <p:spPr>
              <a:xfrm>
                <a:off x="0" y="0"/>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31" name="Shape 1831"/>
              <p:cNvSpPr/>
              <p:nvPr/>
            </p:nvSpPr>
            <p:spPr>
              <a:xfrm>
                <a:off x="0" y="0"/>
                <a:ext cx="4603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32" name="Shape 1832"/>
              <p:cNvSpPr/>
              <p:nvPr/>
            </p:nvSpPr>
            <p:spPr>
              <a:xfrm>
                <a:off x="0" y="777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33" name="Shape 1833"/>
              <p:cNvSpPr/>
              <p:nvPr/>
            </p:nvSpPr>
            <p:spPr>
              <a:xfrm>
                <a:off x="0" y="1555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34" name="Shape 1834"/>
              <p:cNvSpPr/>
              <p:nvPr/>
            </p:nvSpPr>
            <p:spPr>
              <a:xfrm>
                <a:off x="0" y="2317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35" name="Shape 1835"/>
              <p:cNvSpPr/>
              <p:nvPr/>
            </p:nvSpPr>
            <p:spPr>
              <a:xfrm>
                <a:off x="0" y="307975"/>
                <a:ext cx="4603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36" name="Shape 1836"/>
              <p:cNvSpPr/>
              <p:nvPr/>
            </p:nvSpPr>
            <p:spPr>
              <a:xfrm flipH="1">
                <a:off x="0" y="0"/>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37" name="Shape 1837"/>
              <p:cNvSpPr/>
              <p:nvPr/>
            </p:nvSpPr>
            <p:spPr>
              <a:xfrm flipH="1">
                <a:off x="76200"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38" name="Shape 1838"/>
              <p:cNvSpPr/>
              <p:nvPr/>
            </p:nvSpPr>
            <p:spPr>
              <a:xfrm flipH="1">
                <a:off x="153987"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39" name="Shape 1839"/>
              <p:cNvSpPr/>
              <p:nvPr/>
            </p:nvSpPr>
            <p:spPr>
              <a:xfrm flipH="1">
                <a:off x="306387"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40" name="Shape 1840"/>
              <p:cNvSpPr/>
              <p:nvPr/>
            </p:nvSpPr>
            <p:spPr>
              <a:xfrm flipH="1">
                <a:off x="384175"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41" name="Shape 1841"/>
              <p:cNvSpPr/>
              <p:nvPr/>
            </p:nvSpPr>
            <p:spPr>
              <a:xfrm flipH="1">
                <a:off x="460375" y="0"/>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42" name="Shape 1842"/>
              <p:cNvSpPr/>
              <p:nvPr/>
            </p:nvSpPr>
            <p:spPr>
              <a:xfrm>
                <a:off x="306387" y="777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43" name="Shape 1843"/>
              <p:cNvSpPr/>
              <p:nvPr/>
            </p:nvSpPr>
            <p:spPr>
              <a:xfrm>
                <a:off x="306387" y="1555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44" name="Shape 1844"/>
              <p:cNvSpPr/>
              <p:nvPr/>
            </p:nvSpPr>
            <p:spPr>
              <a:xfrm>
                <a:off x="306387" y="2317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45" name="Shape 1845"/>
              <p:cNvSpPr/>
              <p:nvPr/>
            </p:nvSpPr>
            <p:spPr>
              <a:xfrm>
                <a:off x="152400" y="128587"/>
                <a:ext cx="152401" cy="20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913760"/>
                <a:r>
                  <a:rPr sz="200">
                    <a:solidFill>
                      <a:srgbClr val="EF0F14"/>
                    </a:solidFill>
                    <a:latin typeface="Verdana Bold"/>
                    <a:ea typeface="Verdana Bold"/>
                    <a:cs typeface="Verdana Bold"/>
                    <a:sym typeface="Verdana Bold"/>
                  </a:rPr>
                  <a:t>  </a:t>
                </a:r>
                <a:r>
                  <a:rPr sz="600">
                    <a:solidFill>
                      <a:srgbClr val="EF0F14"/>
                    </a:solidFill>
                    <a:latin typeface="Verdana Bold"/>
                    <a:ea typeface="Verdana Bold"/>
                    <a:cs typeface="Verdana Bold"/>
                    <a:sym typeface="Verdana Bold"/>
                  </a:rPr>
                  <a:t>165</a:t>
                </a:r>
              </a:p>
            </p:txBody>
          </p:sp>
        </p:grpSp>
        <p:grpSp>
          <p:nvGrpSpPr>
            <p:cNvPr id="1870" name="Group 1870"/>
            <p:cNvGrpSpPr/>
            <p:nvPr/>
          </p:nvGrpSpPr>
          <p:grpSpPr>
            <a:xfrm>
              <a:off x="5070474" y="0"/>
              <a:ext cx="460377" cy="331788"/>
              <a:chOff x="0" y="0"/>
              <a:chExt cx="460375" cy="331787"/>
            </a:xfrm>
          </p:grpSpPr>
          <p:sp>
            <p:nvSpPr>
              <p:cNvPr id="1847" name="Shape 1847"/>
              <p:cNvSpPr/>
              <p:nvPr/>
            </p:nvSpPr>
            <p:spPr>
              <a:xfrm>
                <a:off x="384175" y="2317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48" name="Shape 1848"/>
              <p:cNvSpPr/>
              <p:nvPr/>
            </p:nvSpPr>
            <p:spPr>
              <a:xfrm>
                <a:off x="0" y="2317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49" name="Shape 1849"/>
              <p:cNvSpPr/>
              <p:nvPr/>
            </p:nvSpPr>
            <p:spPr>
              <a:xfrm>
                <a:off x="384175" y="1555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50" name="Shape 1850"/>
              <p:cNvSpPr/>
              <p:nvPr/>
            </p:nvSpPr>
            <p:spPr>
              <a:xfrm>
                <a:off x="0" y="1555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51" name="Shape 1851"/>
              <p:cNvSpPr/>
              <p:nvPr/>
            </p:nvSpPr>
            <p:spPr>
              <a:xfrm>
                <a:off x="384175" y="77787"/>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52" name="Shape 1852"/>
              <p:cNvSpPr/>
              <p:nvPr/>
            </p:nvSpPr>
            <p:spPr>
              <a:xfrm>
                <a:off x="0" y="77787"/>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53" name="Shape 1853"/>
              <p:cNvSpPr/>
              <p:nvPr/>
            </p:nvSpPr>
            <p:spPr>
              <a:xfrm>
                <a:off x="384175" y="0"/>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54" name="Shape 1854"/>
              <p:cNvSpPr/>
              <p:nvPr/>
            </p:nvSpPr>
            <p:spPr>
              <a:xfrm>
                <a:off x="0" y="0"/>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55" name="Shape 1855"/>
              <p:cNvSpPr/>
              <p:nvPr/>
            </p:nvSpPr>
            <p:spPr>
              <a:xfrm>
                <a:off x="0" y="0"/>
                <a:ext cx="4603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56" name="Shape 1856"/>
              <p:cNvSpPr/>
              <p:nvPr/>
            </p:nvSpPr>
            <p:spPr>
              <a:xfrm>
                <a:off x="0" y="777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57" name="Shape 1857"/>
              <p:cNvSpPr/>
              <p:nvPr/>
            </p:nvSpPr>
            <p:spPr>
              <a:xfrm>
                <a:off x="0" y="1555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58" name="Shape 1858"/>
              <p:cNvSpPr/>
              <p:nvPr/>
            </p:nvSpPr>
            <p:spPr>
              <a:xfrm>
                <a:off x="0" y="2317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59" name="Shape 1859"/>
              <p:cNvSpPr/>
              <p:nvPr/>
            </p:nvSpPr>
            <p:spPr>
              <a:xfrm>
                <a:off x="0" y="307975"/>
                <a:ext cx="4603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60" name="Shape 1860"/>
              <p:cNvSpPr/>
              <p:nvPr/>
            </p:nvSpPr>
            <p:spPr>
              <a:xfrm flipH="1">
                <a:off x="0" y="0"/>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61" name="Shape 1861"/>
              <p:cNvSpPr/>
              <p:nvPr/>
            </p:nvSpPr>
            <p:spPr>
              <a:xfrm flipH="1">
                <a:off x="76200"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62" name="Shape 1862"/>
              <p:cNvSpPr/>
              <p:nvPr/>
            </p:nvSpPr>
            <p:spPr>
              <a:xfrm flipH="1">
                <a:off x="153987"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63" name="Shape 1863"/>
              <p:cNvSpPr/>
              <p:nvPr/>
            </p:nvSpPr>
            <p:spPr>
              <a:xfrm flipH="1">
                <a:off x="306387"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64" name="Shape 1864"/>
              <p:cNvSpPr/>
              <p:nvPr/>
            </p:nvSpPr>
            <p:spPr>
              <a:xfrm flipH="1">
                <a:off x="384175"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65" name="Shape 1865"/>
              <p:cNvSpPr/>
              <p:nvPr/>
            </p:nvSpPr>
            <p:spPr>
              <a:xfrm flipH="1">
                <a:off x="460375" y="0"/>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66" name="Shape 1866"/>
              <p:cNvSpPr/>
              <p:nvPr/>
            </p:nvSpPr>
            <p:spPr>
              <a:xfrm>
                <a:off x="306387" y="777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67" name="Shape 1867"/>
              <p:cNvSpPr/>
              <p:nvPr/>
            </p:nvSpPr>
            <p:spPr>
              <a:xfrm>
                <a:off x="306387" y="1555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68" name="Shape 1868"/>
              <p:cNvSpPr/>
              <p:nvPr/>
            </p:nvSpPr>
            <p:spPr>
              <a:xfrm>
                <a:off x="306387" y="2317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69" name="Shape 1869"/>
              <p:cNvSpPr/>
              <p:nvPr/>
            </p:nvSpPr>
            <p:spPr>
              <a:xfrm>
                <a:off x="152400" y="128587"/>
                <a:ext cx="152401" cy="20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913760"/>
                <a:r>
                  <a:rPr sz="200">
                    <a:solidFill>
                      <a:srgbClr val="EF0F14"/>
                    </a:solidFill>
                    <a:latin typeface="Verdana Bold"/>
                    <a:ea typeface="Verdana Bold"/>
                    <a:cs typeface="Verdana Bold"/>
                    <a:sym typeface="Verdana Bold"/>
                  </a:rPr>
                  <a:t>  </a:t>
                </a:r>
                <a:r>
                  <a:rPr sz="600">
                    <a:solidFill>
                      <a:srgbClr val="EF0F14"/>
                    </a:solidFill>
                    <a:latin typeface="Verdana Bold"/>
                    <a:ea typeface="Verdana Bold"/>
                    <a:cs typeface="Verdana Bold"/>
                    <a:sym typeface="Verdana Bold"/>
                  </a:rPr>
                  <a:t>165</a:t>
                </a:r>
              </a:p>
            </p:txBody>
          </p:sp>
        </p:grpSp>
        <p:grpSp>
          <p:nvGrpSpPr>
            <p:cNvPr id="1894" name="Group 1894"/>
            <p:cNvGrpSpPr/>
            <p:nvPr/>
          </p:nvGrpSpPr>
          <p:grpSpPr>
            <a:xfrm>
              <a:off x="5607049" y="0"/>
              <a:ext cx="460377" cy="331788"/>
              <a:chOff x="0" y="0"/>
              <a:chExt cx="460375" cy="331787"/>
            </a:xfrm>
          </p:grpSpPr>
          <p:sp>
            <p:nvSpPr>
              <p:cNvPr id="1871" name="Shape 1871"/>
              <p:cNvSpPr/>
              <p:nvPr/>
            </p:nvSpPr>
            <p:spPr>
              <a:xfrm>
                <a:off x="384175" y="2317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72" name="Shape 1872"/>
              <p:cNvSpPr/>
              <p:nvPr/>
            </p:nvSpPr>
            <p:spPr>
              <a:xfrm>
                <a:off x="0" y="2317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73" name="Shape 1873"/>
              <p:cNvSpPr/>
              <p:nvPr/>
            </p:nvSpPr>
            <p:spPr>
              <a:xfrm>
                <a:off x="384175" y="1555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74" name="Shape 1874"/>
              <p:cNvSpPr/>
              <p:nvPr/>
            </p:nvSpPr>
            <p:spPr>
              <a:xfrm>
                <a:off x="0" y="1555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75" name="Shape 1875"/>
              <p:cNvSpPr/>
              <p:nvPr/>
            </p:nvSpPr>
            <p:spPr>
              <a:xfrm>
                <a:off x="384175" y="77787"/>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76" name="Shape 1876"/>
              <p:cNvSpPr/>
              <p:nvPr/>
            </p:nvSpPr>
            <p:spPr>
              <a:xfrm>
                <a:off x="0" y="77787"/>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77" name="Shape 1877"/>
              <p:cNvSpPr/>
              <p:nvPr/>
            </p:nvSpPr>
            <p:spPr>
              <a:xfrm>
                <a:off x="384175" y="0"/>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78" name="Shape 1878"/>
              <p:cNvSpPr/>
              <p:nvPr/>
            </p:nvSpPr>
            <p:spPr>
              <a:xfrm>
                <a:off x="0" y="0"/>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79" name="Shape 1879"/>
              <p:cNvSpPr/>
              <p:nvPr/>
            </p:nvSpPr>
            <p:spPr>
              <a:xfrm>
                <a:off x="0" y="0"/>
                <a:ext cx="4603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80" name="Shape 1880"/>
              <p:cNvSpPr/>
              <p:nvPr/>
            </p:nvSpPr>
            <p:spPr>
              <a:xfrm>
                <a:off x="0" y="777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81" name="Shape 1881"/>
              <p:cNvSpPr/>
              <p:nvPr/>
            </p:nvSpPr>
            <p:spPr>
              <a:xfrm>
                <a:off x="0" y="1555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82" name="Shape 1882"/>
              <p:cNvSpPr/>
              <p:nvPr/>
            </p:nvSpPr>
            <p:spPr>
              <a:xfrm>
                <a:off x="0" y="2317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83" name="Shape 1883"/>
              <p:cNvSpPr/>
              <p:nvPr/>
            </p:nvSpPr>
            <p:spPr>
              <a:xfrm>
                <a:off x="0" y="307975"/>
                <a:ext cx="4603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84" name="Shape 1884"/>
              <p:cNvSpPr/>
              <p:nvPr/>
            </p:nvSpPr>
            <p:spPr>
              <a:xfrm flipH="1">
                <a:off x="0" y="0"/>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85" name="Shape 1885"/>
              <p:cNvSpPr/>
              <p:nvPr/>
            </p:nvSpPr>
            <p:spPr>
              <a:xfrm flipH="1">
                <a:off x="76200"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86" name="Shape 1886"/>
              <p:cNvSpPr/>
              <p:nvPr/>
            </p:nvSpPr>
            <p:spPr>
              <a:xfrm flipH="1">
                <a:off x="153987"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87" name="Shape 1887"/>
              <p:cNvSpPr/>
              <p:nvPr/>
            </p:nvSpPr>
            <p:spPr>
              <a:xfrm flipH="1">
                <a:off x="306387"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88" name="Shape 1888"/>
              <p:cNvSpPr/>
              <p:nvPr/>
            </p:nvSpPr>
            <p:spPr>
              <a:xfrm flipH="1">
                <a:off x="384175"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89" name="Shape 1889"/>
              <p:cNvSpPr/>
              <p:nvPr/>
            </p:nvSpPr>
            <p:spPr>
              <a:xfrm flipH="1">
                <a:off x="460375" y="0"/>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90" name="Shape 1890"/>
              <p:cNvSpPr/>
              <p:nvPr/>
            </p:nvSpPr>
            <p:spPr>
              <a:xfrm>
                <a:off x="306387" y="777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91" name="Shape 1891"/>
              <p:cNvSpPr/>
              <p:nvPr/>
            </p:nvSpPr>
            <p:spPr>
              <a:xfrm>
                <a:off x="306387" y="1555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92" name="Shape 1892"/>
              <p:cNvSpPr/>
              <p:nvPr/>
            </p:nvSpPr>
            <p:spPr>
              <a:xfrm>
                <a:off x="306387" y="2317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893" name="Shape 1893"/>
              <p:cNvSpPr/>
              <p:nvPr/>
            </p:nvSpPr>
            <p:spPr>
              <a:xfrm>
                <a:off x="152400" y="128587"/>
                <a:ext cx="152401" cy="20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913760"/>
                <a:r>
                  <a:rPr sz="200">
                    <a:solidFill>
                      <a:srgbClr val="EF0F14"/>
                    </a:solidFill>
                    <a:latin typeface="Verdana Bold"/>
                    <a:ea typeface="Verdana Bold"/>
                    <a:cs typeface="Verdana Bold"/>
                    <a:sym typeface="Verdana Bold"/>
                  </a:rPr>
                  <a:t>  </a:t>
                </a:r>
                <a:r>
                  <a:rPr sz="600">
                    <a:solidFill>
                      <a:srgbClr val="EF0F14"/>
                    </a:solidFill>
                    <a:latin typeface="Verdana Bold"/>
                    <a:ea typeface="Verdana Bold"/>
                    <a:cs typeface="Verdana Bold"/>
                    <a:sym typeface="Verdana Bold"/>
                  </a:rPr>
                  <a:t>165</a:t>
                </a:r>
              </a:p>
            </p:txBody>
          </p:sp>
        </p:grpSp>
        <p:grpSp>
          <p:nvGrpSpPr>
            <p:cNvPr id="1918" name="Group 1918"/>
            <p:cNvGrpSpPr/>
            <p:nvPr/>
          </p:nvGrpSpPr>
          <p:grpSpPr>
            <a:xfrm>
              <a:off x="6145212" y="0"/>
              <a:ext cx="460376" cy="331788"/>
              <a:chOff x="0" y="0"/>
              <a:chExt cx="460375" cy="331787"/>
            </a:xfrm>
          </p:grpSpPr>
          <p:sp>
            <p:nvSpPr>
              <p:cNvPr id="1895" name="Shape 1895"/>
              <p:cNvSpPr/>
              <p:nvPr/>
            </p:nvSpPr>
            <p:spPr>
              <a:xfrm>
                <a:off x="384175" y="2317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96" name="Shape 1896"/>
              <p:cNvSpPr/>
              <p:nvPr/>
            </p:nvSpPr>
            <p:spPr>
              <a:xfrm>
                <a:off x="0" y="2317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97" name="Shape 1897"/>
              <p:cNvSpPr/>
              <p:nvPr/>
            </p:nvSpPr>
            <p:spPr>
              <a:xfrm>
                <a:off x="384175" y="1555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98" name="Shape 1898"/>
              <p:cNvSpPr/>
              <p:nvPr/>
            </p:nvSpPr>
            <p:spPr>
              <a:xfrm>
                <a:off x="0" y="1555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899" name="Shape 1899"/>
              <p:cNvSpPr/>
              <p:nvPr/>
            </p:nvSpPr>
            <p:spPr>
              <a:xfrm>
                <a:off x="384175" y="77787"/>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00" name="Shape 1900"/>
              <p:cNvSpPr/>
              <p:nvPr/>
            </p:nvSpPr>
            <p:spPr>
              <a:xfrm>
                <a:off x="0" y="77787"/>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01" name="Shape 1901"/>
              <p:cNvSpPr/>
              <p:nvPr/>
            </p:nvSpPr>
            <p:spPr>
              <a:xfrm>
                <a:off x="384175" y="0"/>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02" name="Shape 1902"/>
              <p:cNvSpPr/>
              <p:nvPr/>
            </p:nvSpPr>
            <p:spPr>
              <a:xfrm>
                <a:off x="0" y="0"/>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03" name="Shape 1903"/>
              <p:cNvSpPr/>
              <p:nvPr/>
            </p:nvSpPr>
            <p:spPr>
              <a:xfrm>
                <a:off x="0" y="0"/>
                <a:ext cx="4603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04" name="Shape 1904"/>
              <p:cNvSpPr/>
              <p:nvPr/>
            </p:nvSpPr>
            <p:spPr>
              <a:xfrm>
                <a:off x="0" y="777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05" name="Shape 1905"/>
              <p:cNvSpPr/>
              <p:nvPr/>
            </p:nvSpPr>
            <p:spPr>
              <a:xfrm>
                <a:off x="0" y="1555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06" name="Shape 1906"/>
              <p:cNvSpPr/>
              <p:nvPr/>
            </p:nvSpPr>
            <p:spPr>
              <a:xfrm>
                <a:off x="0" y="2317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07" name="Shape 1907"/>
              <p:cNvSpPr/>
              <p:nvPr/>
            </p:nvSpPr>
            <p:spPr>
              <a:xfrm>
                <a:off x="0" y="307975"/>
                <a:ext cx="4603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08" name="Shape 1908"/>
              <p:cNvSpPr/>
              <p:nvPr/>
            </p:nvSpPr>
            <p:spPr>
              <a:xfrm flipH="1">
                <a:off x="0" y="0"/>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09" name="Shape 1909"/>
              <p:cNvSpPr/>
              <p:nvPr/>
            </p:nvSpPr>
            <p:spPr>
              <a:xfrm flipH="1">
                <a:off x="76200"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10" name="Shape 1910"/>
              <p:cNvSpPr/>
              <p:nvPr/>
            </p:nvSpPr>
            <p:spPr>
              <a:xfrm flipH="1">
                <a:off x="153987"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11" name="Shape 1911"/>
              <p:cNvSpPr/>
              <p:nvPr/>
            </p:nvSpPr>
            <p:spPr>
              <a:xfrm flipH="1">
                <a:off x="306387"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12" name="Shape 1912"/>
              <p:cNvSpPr/>
              <p:nvPr/>
            </p:nvSpPr>
            <p:spPr>
              <a:xfrm flipH="1">
                <a:off x="384175"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13" name="Shape 1913"/>
              <p:cNvSpPr/>
              <p:nvPr/>
            </p:nvSpPr>
            <p:spPr>
              <a:xfrm flipH="1">
                <a:off x="460375" y="0"/>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14" name="Shape 1914"/>
              <p:cNvSpPr/>
              <p:nvPr/>
            </p:nvSpPr>
            <p:spPr>
              <a:xfrm>
                <a:off x="306387" y="777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15" name="Shape 1915"/>
              <p:cNvSpPr/>
              <p:nvPr/>
            </p:nvSpPr>
            <p:spPr>
              <a:xfrm>
                <a:off x="306387" y="1555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16" name="Shape 1916"/>
              <p:cNvSpPr/>
              <p:nvPr/>
            </p:nvSpPr>
            <p:spPr>
              <a:xfrm>
                <a:off x="306387" y="2317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17" name="Shape 1917"/>
              <p:cNvSpPr/>
              <p:nvPr/>
            </p:nvSpPr>
            <p:spPr>
              <a:xfrm>
                <a:off x="152400" y="128587"/>
                <a:ext cx="152401" cy="20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913760"/>
                <a:r>
                  <a:rPr sz="200">
                    <a:solidFill>
                      <a:srgbClr val="EF0F14"/>
                    </a:solidFill>
                    <a:latin typeface="Verdana Bold"/>
                    <a:ea typeface="Verdana Bold"/>
                    <a:cs typeface="Verdana Bold"/>
                    <a:sym typeface="Verdana Bold"/>
                  </a:rPr>
                  <a:t>  </a:t>
                </a:r>
                <a:r>
                  <a:rPr sz="600">
                    <a:solidFill>
                      <a:srgbClr val="EF0F14"/>
                    </a:solidFill>
                    <a:latin typeface="Verdana Bold"/>
                    <a:ea typeface="Verdana Bold"/>
                    <a:cs typeface="Verdana Bold"/>
                    <a:sym typeface="Verdana Bold"/>
                  </a:rPr>
                  <a:t>165</a:t>
                </a:r>
              </a:p>
            </p:txBody>
          </p:sp>
        </p:grpSp>
        <p:grpSp>
          <p:nvGrpSpPr>
            <p:cNvPr id="1942" name="Group 1942"/>
            <p:cNvGrpSpPr/>
            <p:nvPr/>
          </p:nvGrpSpPr>
          <p:grpSpPr>
            <a:xfrm>
              <a:off x="6683374" y="0"/>
              <a:ext cx="460377" cy="331788"/>
              <a:chOff x="0" y="0"/>
              <a:chExt cx="460375" cy="331787"/>
            </a:xfrm>
          </p:grpSpPr>
          <p:sp>
            <p:nvSpPr>
              <p:cNvPr id="1919" name="Shape 1919"/>
              <p:cNvSpPr/>
              <p:nvPr/>
            </p:nvSpPr>
            <p:spPr>
              <a:xfrm>
                <a:off x="384175" y="2317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20" name="Shape 1920"/>
              <p:cNvSpPr/>
              <p:nvPr/>
            </p:nvSpPr>
            <p:spPr>
              <a:xfrm>
                <a:off x="0" y="2317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21" name="Shape 1921"/>
              <p:cNvSpPr/>
              <p:nvPr/>
            </p:nvSpPr>
            <p:spPr>
              <a:xfrm>
                <a:off x="384175" y="1555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22" name="Shape 1922"/>
              <p:cNvSpPr/>
              <p:nvPr/>
            </p:nvSpPr>
            <p:spPr>
              <a:xfrm>
                <a:off x="0" y="1555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23" name="Shape 1923"/>
              <p:cNvSpPr/>
              <p:nvPr/>
            </p:nvSpPr>
            <p:spPr>
              <a:xfrm>
                <a:off x="384175" y="77787"/>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24" name="Shape 1924"/>
              <p:cNvSpPr/>
              <p:nvPr/>
            </p:nvSpPr>
            <p:spPr>
              <a:xfrm>
                <a:off x="0" y="77787"/>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25" name="Shape 1925"/>
              <p:cNvSpPr/>
              <p:nvPr/>
            </p:nvSpPr>
            <p:spPr>
              <a:xfrm>
                <a:off x="384175" y="0"/>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26" name="Shape 1926"/>
              <p:cNvSpPr/>
              <p:nvPr/>
            </p:nvSpPr>
            <p:spPr>
              <a:xfrm>
                <a:off x="0" y="0"/>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27" name="Shape 1927"/>
              <p:cNvSpPr/>
              <p:nvPr/>
            </p:nvSpPr>
            <p:spPr>
              <a:xfrm>
                <a:off x="0" y="0"/>
                <a:ext cx="4603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28" name="Shape 1928"/>
              <p:cNvSpPr/>
              <p:nvPr/>
            </p:nvSpPr>
            <p:spPr>
              <a:xfrm>
                <a:off x="0" y="777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29" name="Shape 1929"/>
              <p:cNvSpPr/>
              <p:nvPr/>
            </p:nvSpPr>
            <p:spPr>
              <a:xfrm>
                <a:off x="0" y="1555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30" name="Shape 1930"/>
              <p:cNvSpPr/>
              <p:nvPr/>
            </p:nvSpPr>
            <p:spPr>
              <a:xfrm>
                <a:off x="0" y="2317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31" name="Shape 1931"/>
              <p:cNvSpPr/>
              <p:nvPr/>
            </p:nvSpPr>
            <p:spPr>
              <a:xfrm>
                <a:off x="0" y="307975"/>
                <a:ext cx="4603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32" name="Shape 1932"/>
              <p:cNvSpPr/>
              <p:nvPr/>
            </p:nvSpPr>
            <p:spPr>
              <a:xfrm flipH="1">
                <a:off x="0" y="0"/>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33" name="Shape 1933"/>
              <p:cNvSpPr/>
              <p:nvPr/>
            </p:nvSpPr>
            <p:spPr>
              <a:xfrm flipH="1">
                <a:off x="76200"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34" name="Shape 1934"/>
              <p:cNvSpPr/>
              <p:nvPr/>
            </p:nvSpPr>
            <p:spPr>
              <a:xfrm flipH="1">
                <a:off x="153987"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35" name="Shape 1935"/>
              <p:cNvSpPr/>
              <p:nvPr/>
            </p:nvSpPr>
            <p:spPr>
              <a:xfrm flipH="1">
                <a:off x="306387"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36" name="Shape 1936"/>
              <p:cNvSpPr/>
              <p:nvPr/>
            </p:nvSpPr>
            <p:spPr>
              <a:xfrm flipH="1">
                <a:off x="384175"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37" name="Shape 1937"/>
              <p:cNvSpPr/>
              <p:nvPr/>
            </p:nvSpPr>
            <p:spPr>
              <a:xfrm flipH="1">
                <a:off x="460375" y="0"/>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38" name="Shape 1938"/>
              <p:cNvSpPr/>
              <p:nvPr/>
            </p:nvSpPr>
            <p:spPr>
              <a:xfrm>
                <a:off x="306387" y="777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39" name="Shape 1939"/>
              <p:cNvSpPr/>
              <p:nvPr/>
            </p:nvSpPr>
            <p:spPr>
              <a:xfrm>
                <a:off x="306387" y="1555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40" name="Shape 1940"/>
              <p:cNvSpPr/>
              <p:nvPr/>
            </p:nvSpPr>
            <p:spPr>
              <a:xfrm>
                <a:off x="306387" y="2317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41" name="Shape 1941"/>
              <p:cNvSpPr/>
              <p:nvPr/>
            </p:nvSpPr>
            <p:spPr>
              <a:xfrm>
                <a:off x="152400" y="128587"/>
                <a:ext cx="152401" cy="20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913760"/>
                <a:r>
                  <a:rPr sz="200">
                    <a:solidFill>
                      <a:srgbClr val="EF0F14"/>
                    </a:solidFill>
                    <a:latin typeface="Verdana Bold"/>
                    <a:ea typeface="Verdana Bold"/>
                    <a:cs typeface="Verdana Bold"/>
                    <a:sym typeface="Verdana Bold"/>
                  </a:rPr>
                  <a:t>  </a:t>
                </a:r>
                <a:r>
                  <a:rPr sz="600">
                    <a:solidFill>
                      <a:srgbClr val="EF0F14"/>
                    </a:solidFill>
                    <a:latin typeface="Verdana Bold"/>
                    <a:ea typeface="Verdana Bold"/>
                    <a:cs typeface="Verdana Bold"/>
                    <a:sym typeface="Verdana Bold"/>
                  </a:rPr>
                  <a:t>165</a:t>
                </a:r>
              </a:p>
            </p:txBody>
          </p:sp>
        </p:grpSp>
        <p:grpSp>
          <p:nvGrpSpPr>
            <p:cNvPr id="1966" name="Group 1966"/>
            <p:cNvGrpSpPr/>
            <p:nvPr/>
          </p:nvGrpSpPr>
          <p:grpSpPr>
            <a:xfrm>
              <a:off x="7219949" y="0"/>
              <a:ext cx="460377" cy="331788"/>
              <a:chOff x="0" y="0"/>
              <a:chExt cx="460375" cy="331787"/>
            </a:xfrm>
          </p:grpSpPr>
          <p:sp>
            <p:nvSpPr>
              <p:cNvPr id="1943" name="Shape 1943"/>
              <p:cNvSpPr/>
              <p:nvPr/>
            </p:nvSpPr>
            <p:spPr>
              <a:xfrm>
                <a:off x="384175" y="2317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44" name="Shape 1944"/>
              <p:cNvSpPr/>
              <p:nvPr/>
            </p:nvSpPr>
            <p:spPr>
              <a:xfrm>
                <a:off x="0" y="2317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45" name="Shape 1945"/>
              <p:cNvSpPr/>
              <p:nvPr/>
            </p:nvSpPr>
            <p:spPr>
              <a:xfrm>
                <a:off x="384175" y="1555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46" name="Shape 1946"/>
              <p:cNvSpPr/>
              <p:nvPr/>
            </p:nvSpPr>
            <p:spPr>
              <a:xfrm>
                <a:off x="0" y="1555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47" name="Shape 1947"/>
              <p:cNvSpPr/>
              <p:nvPr/>
            </p:nvSpPr>
            <p:spPr>
              <a:xfrm>
                <a:off x="384175" y="77787"/>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48" name="Shape 1948"/>
              <p:cNvSpPr/>
              <p:nvPr/>
            </p:nvSpPr>
            <p:spPr>
              <a:xfrm>
                <a:off x="0" y="77787"/>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49" name="Shape 1949"/>
              <p:cNvSpPr/>
              <p:nvPr/>
            </p:nvSpPr>
            <p:spPr>
              <a:xfrm>
                <a:off x="384175" y="0"/>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50" name="Shape 1950"/>
              <p:cNvSpPr/>
              <p:nvPr/>
            </p:nvSpPr>
            <p:spPr>
              <a:xfrm>
                <a:off x="0" y="0"/>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51" name="Shape 1951"/>
              <p:cNvSpPr/>
              <p:nvPr/>
            </p:nvSpPr>
            <p:spPr>
              <a:xfrm>
                <a:off x="0" y="0"/>
                <a:ext cx="4603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52" name="Shape 1952"/>
              <p:cNvSpPr/>
              <p:nvPr/>
            </p:nvSpPr>
            <p:spPr>
              <a:xfrm>
                <a:off x="0" y="777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53" name="Shape 1953"/>
              <p:cNvSpPr/>
              <p:nvPr/>
            </p:nvSpPr>
            <p:spPr>
              <a:xfrm>
                <a:off x="0" y="1555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54" name="Shape 1954"/>
              <p:cNvSpPr/>
              <p:nvPr/>
            </p:nvSpPr>
            <p:spPr>
              <a:xfrm>
                <a:off x="0" y="2317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55" name="Shape 1955"/>
              <p:cNvSpPr/>
              <p:nvPr/>
            </p:nvSpPr>
            <p:spPr>
              <a:xfrm>
                <a:off x="0" y="307975"/>
                <a:ext cx="4603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56" name="Shape 1956"/>
              <p:cNvSpPr/>
              <p:nvPr/>
            </p:nvSpPr>
            <p:spPr>
              <a:xfrm flipH="1">
                <a:off x="0" y="0"/>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57" name="Shape 1957"/>
              <p:cNvSpPr/>
              <p:nvPr/>
            </p:nvSpPr>
            <p:spPr>
              <a:xfrm flipH="1">
                <a:off x="76200"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58" name="Shape 1958"/>
              <p:cNvSpPr/>
              <p:nvPr/>
            </p:nvSpPr>
            <p:spPr>
              <a:xfrm flipH="1">
                <a:off x="153987"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59" name="Shape 1959"/>
              <p:cNvSpPr/>
              <p:nvPr/>
            </p:nvSpPr>
            <p:spPr>
              <a:xfrm flipH="1">
                <a:off x="306387"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60" name="Shape 1960"/>
              <p:cNvSpPr/>
              <p:nvPr/>
            </p:nvSpPr>
            <p:spPr>
              <a:xfrm flipH="1">
                <a:off x="384175"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61" name="Shape 1961"/>
              <p:cNvSpPr/>
              <p:nvPr/>
            </p:nvSpPr>
            <p:spPr>
              <a:xfrm flipH="1">
                <a:off x="460375" y="0"/>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62" name="Shape 1962"/>
              <p:cNvSpPr/>
              <p:nvPr/>
            </p:nvSpPr>
            <p:spPr>
              <a:xfrm>
                <a:off x="306387" y="777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63" name="Shape 1963"/>
              <p:cNvSpPr/>
              <p:nvPr/>
            </p:nvSpPr>
            <p:spPr>
              <a:xfrm>
                <a:off x="306387" y="1555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64" name="Shape 1964"/>
              <p:cNvSpPr/>
              <p:nvPr/>
            </p:nvSpPr>
            <p:spPr>
              <a:xfrm>
                <a:off x="306387" y="2317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65" name="Shape 1965"/>
              <p:cNvSpPr/>
              <p:nvPr/>
            </p:nvSpPr>
            <p:spPr>
              <a:xfrm>
                <a:off x="152400" y="128587"/>
                <a:ext cx="152401" cy="20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913760"/>
                <a:r>
                  <a:rPr sz="200">
                    <a:solidFill>
                      <a:srgbClr val="EF0F14"/>
                    </a:solidFill>
                    <a:latin typeface="Verdana Bold"/>
                    <a:ea typeface="Verdana Bold"/>
                    <a:cs typeface="Verdana Bold"/>
                    <a:sym typeface="Verdana Bold"/>
                  </a:rPr>
                  <a:t>  </a:t>
                </a:r>
                <a:r>
                  <a:rPr sz="600">
                    <a:solidFill>
                      <a:srgbClr val="EF0F14"/>
                    </a:solidFill>
                    <a:latin typeface="Verdana Bold"/>
                    <a:ea typeface="Verdana Bold"/>
                    <a:cs typeface="Verdana Bold"/>
                    <a:sym typeface="Verdana Bold"/>
                  </a:rPr>
                  <a:t>165</a:t>
                </a:r>
              </a:p>
            </p:txBody>
          </p:sp>
        </p:grpSp>
        <p:grpSp>
          <p:nvGrpSpPr>
            <p:cNvPr id="1990" name="Group 1990"/>
            <p:cNvGrpSpPr/>
            <p:nvPr/>
          </p:nvGrpSpPr>
          <p:grpSpPr>
            <a:xfrm>
              <a:off x="7758112" y="0"/>
              <a:ext cx="460376" cy="331788"/>
              <a:chOff x="0" y="0"/>
              <a:chExt cx="460375" cy="331787"/>
            </a:xfrm>
          </p:grpSpPr>
          <p:sp>
            <p:nvSpPr>
              <p:cNvPr id="1967" name="Shape 1967"/>
              <p:cNvSpPr/>
              <p:nvPr/>
            </p:nvSpPr>
            <p:spPr>
              <a:xfrm>
                <a:off x="384175" y="2317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68" name="Shape 1968"/>
              <p:cNvSpPr/>
              <p:nvPr/>
            </p:nvSpPr>
            <p:spPr>
              <a:xfrm>
                <a:off x="0" y="2317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69" name="Shape 1969"/>
              <p:cNvSpPr/>
              <p:nvPr/>
            </p:nvSpPr>
            <p:spPr>
              <a:xfrm>
                <a:off x="384175" y="1555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70" name="Shape 1970"/>
              <p:cNvSpPr/>
              <p:nvPr/>
            </p:nvSpPr>
            <p:spPr>
              <a:xfrm>
                <a:off x="0" y="1555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71" name="Shape 1971"/>
              <p:cNvSpPr/>
              <p:nvPr/>
            </p:nvSpPr>
            <p:spPr>
              <a:xfrm>
                <a:off x="384175" y="77787"/>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72" name="Shape 1972"/>
              <p:cNvSpPr/>
              <p:nvPr/>
            </p:nvSpPr>
            <p:spPr>
              <a:xfrm>
                <a:off x="0" y="77787"/>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73" name="Shape 1973"/>
              <p:cNvSpPr/>
              <p:nvPr/>
            </p:nvSpPr>
            <p:spPr>
              <a:xfrm>
                <a:off x="384175" y="0"/>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74" name="Shape 1974"/>
              <p:cNvSpPr/>
              <p:nvPr/>
            </p:nvSpPr>
            <p:spPr>
              <a:xfrm>
                <a:off x="0" y="0"/>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75" name="Shape 1975"/>
              <p:cNvSpPr/>
              <p:nvPr/>
            </p:nvSpPr>
            <p:spPr>
              <a:xfrm>
                <a:off x="0" y="0"/>
                <a:ext cx="4603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76" name="Shape 1976"/>
              <p:cNvSpPr/>
              <p:nvPr/>
            </p:nvSpPr>
            <p:spPr>
              <a:xfrm>
                <a:off x="0" y="777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77" name="Shape 1977"/>
              <p:cNvSpPr/>
              <p:nvPr/>
            </p:nvSpPr>
            <p:spPr>
              <a:xfrm>
                <a:off x="0" y="1555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78" name="Shape 1978"/>
              <p:cNvSpPr/>
              <p:nvPr/>
            </p:nvSpPr>
            <p:spPr>
              <a:xfrm>
                <a:off x="0" y="2317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79" name="Shape 1979"/>
              <p:cNvSpPr/>
              <p:nvPr/>
            </p:nvSpPr>
            <p:spPr>
              <a:xfrm>
                <a:off x="0" y="307975"/>
                <a:ext cx="4603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80" name="Shape 1980"/>
              <p:cNvSpPr/>
              <p:nvPr/>
            </p:nvSpPr>
            <p:spPr>
              <a:xfrm flipH="1">
                <a:off x="0" y="0"/>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81" name="Shape 1981"/>
              <p:cNvSpPr/>
              <p:nvPr/>
            </p:nvSpPr>
            <p:spPr>
              <a:xfrm flipH="1">
                <a:off x="76200"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82" name="Shape 1982"/>
              <p:cNvSpPr/>
              <p:nvPr/>
            </p:nvSpPr>
            <p:spPr>
              <a:xfrm flipH="1">
                <a:off x="153987"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83" name="Shape 1983"/>
              <p:cNvSpPr/>
              <p:nvPr/>
            </p:nvSpPr>
            <p:spPr>
              <a:xfrm flipH="1">
                <a:off x="306387"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84" name="Shape 1984"/>
              <p:cNvSpPr/>
              <p:nvPr/>
            </p:nvSpPr>
            <p:spPr>
              <a:xfrm flipH="1">
                <a:off x="384175"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85" name="Shape 1985"/>
              <p:cNvSpPr/>
              <p:nvPr/>
            </p:nvSpPr>
            <p:spPr>
              <a:xfrm flipH="1">
                <a:off x="460375" y="0"/>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86" name="Shape 1986"/>
              <p:cNvSpPr/>
              <p:nvPr/>
            </p:nvSpPr>
            <p:spPr>
              <a:xfrm>
                <a:off x="306387" y="777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87" name="Shape 1987"/>
              <p:cNvSpPr/>
              <p:nvPr/>
            </p:nvSpPr>
            <p:spPr>
              <a:xfrm>
                <a:off x="306387" y="1555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88" name="Shape 1988"/>
              <p:cNvSpPr/>
              <p:nvPr/>
            </p:nvSpPr>
            <p:spPr>
              <a:xfrm>
                <a:off x="306387" y="2317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1989" name="Shape 1989"/>
              <p:cNvSpPr/>
              <p:nvPr/>
            </p:nvSpPr>
            <p:spPr>
              <a:xfrm>
                <a:off x="152400" y="128587"/>
                <a:ext cx="152401" cy="20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913760"/>
                <a:r>
                  <a:rPr sz="200">
                    <a:solidFill>
                      <a:srgbClr val="EF0F14"/>
                    </a:solidFill>
                    <a:latin typeface="Verdana Bold"/>
                    <a:ea typeface="Verdana Bold"/>
                    <a:cs typeface="Verdana Bold"/>
                    <a:sym typeface="Verdana Bold"/>
                  </a:rPr>
                  <a:t>  </a:t>
                </a:r>
                <a:r>
                  <a:rPr sz="600">
                    <a:solidFill>
                      <a:srgbClr val="EF0F14"/>
                    </a:solidFill>
                    <a:latin typeface="Verdana Bold"/>
                    <a:ea typeface="Verdana Bold"/>
                    <a:cs typeface="Verdana Bold"/>
                    <a:sym typeface="Verdana Bold"/>
                  </a:rPr>
                  <a:t>165</a:t>
                </a:r>
              </a:p>
            </p:txBody>
          </p:sp>
        </p:grpSp>
        <p:grpSp>
          <p:nvGrpSpPr>
            <p:cNvPr id="2014" name="Group 2014"/>
            <p:cNvGrpSpPr/>
            <p:nvPr/>
          </p:nvGrpSpPr>
          <p:grpSpPr>
            <a:xfrm>
              <a:off x="8296274" y="0"/>
              <a:ext cx="460377" cy="331788"/>
              <a:chOff x="0" y="0"/>
              <a:chExt cx="460375" cy="331787"/>
            </a:xfrm>
          </p:grpSpPr>
          <p:sp>
            <p:nvSpPr>
              <p:cNvPr id="1991" name="Shape 1991"/>
              <p:cNvSpPr/>
              <p:nvPr/>
            </p:nvSpPr>
            <p:spPr>
              <a:xfrm>
                <a:off x="384175" y="2317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92" name="Shape 1992"/>
              <p:cNvSpPr/>
              <p:nvPr/>
            </p:nvSpPr>
            <p:spPr>
              <a:xfrm>
                <a:off x="0" y="2317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93" name="Shape 1993"/>
              <p:cNvSpPr/>
              <p:nvPr/>
            </p:nvSpPr>
            <p:spPr>
              <a:xfrm>
                <a:off x="384175" y="1555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94" name="Shape 1994"/>
              <p:cNvSpPr/>
              <p:nvPr/>
            </p:nvSpPr>
            <p:spPr>
              <a:xfrm>
                <a:off x="0" y="155575"/>
                <a:ext cx="76201" cy="76201"/>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95" name="Shape 1995"/>
              <p:cNvSpPr/>
              <p:nvPr/>
            </p:nvSpPr>
            <p:spPr>
              <a:xfrm>
                <a:off x="384175" y="77787"/>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96" name="Shape 1996"/>
              <p:cNvSpPr/>
              <p:nvPr/>
            </p:nvSpPr>
            <p:spPr>
              <a:xfrm>
                <a:off x="0" y="77787"/>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97" name="Shape 1997"/>
              <p:cNvSpPr/>
              <p:nvPr/>
            </p:nvSpPr>
            <p:spPr>
              <a:xfrm>
                <a:off x="384175" y="0"/>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98" name="Shape 1998"/>
              <p:cNvSpPr/>
              <p:nvPr/>
            </p:nvSpPr>
            <p:spPr>
              <a:xfrm>
                <a:off x="0" y="0"/>
                <a:ext cx="76201" cy="777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400">
                    <a:solidFill>
                      <a:srgbClr val="FFFF99"/>
                    </a:solidFill>
                    <a:latin typeface="Verdana Bold"/>
                    <a:ea typeface="Verdana Bold"/>
                    <a:cs typeface="Verdana Bold"/>
                    <a:sym typeface="Verdana Bold"/>
                  </a:defRPr>
                </a:pPr>
                <a:endParaRPr/>
              </a:p>
            </p:txBody>
          </p:sp>
          <p:sp>
            <p:nvSpPr>
              <p:cNvPr id="1999" name="Shape 1999"/>
              <p:cNvSpPr/>
              <p:nvPr/>
            </p:nvSpPr>
            <p:spPr>
              <a:xfrm>
                <a:off x="0" y="0"/>
                <a:ext cx="4603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00" name="Shape 2000"/>
              <p:cNvSpPr/>
              <p:nvPr/>
            </p:nvSpPr>
            <p:spPr>
              <a:xfrm>
                <a:off x="0" y="777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01" name="Shape 2001"/>
              <p:cNvSpPr/>
              <p:nvPr/>
            </p:nvSpPr>
            <p:spPr>
              <a:xfrm>
                <a:off x="0" y="1555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02" name="Shape 2002"/>
              <p:cNvSpPr/>
              <p:nvPr/>
            </p:nvSpPr>
            <p:spPr>
              <a:xfrm>
                <a:off x="0" y="2317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03" name="Shape 2003"/>
              <p:cNvSpPr/>
              <p:nvPr/>
            </p:nvSpPr>
            <p:spPr>
              <a:xfrm>
                <a:off x="0" y="307975"/>
                <a:ext cx="4603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04" name="Shape 2004"/>
              <p:cNvSpPr/>
              <p:nvPr/>
            </p:nvSpPr>
            <p:spPr>
              <a:xfrm flipH="1">
                <a:off x="0" y="0"/>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05" name="Shape 2005"/>
              <p:cNvSpPr/>
              <p:nvPr/>
            </p:nvSpPr>
            <p:spPr>
              <a:xfrm flipH="1">
                <a:off x="76200"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06" name="Shape 2006"/>
              <p:cNvSpPr/>
              <p:nvPr/>
            </p:nvSpPr>
            <p:spPr>
              <a:xfrm flipH="1">
                <a:off x="153987"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07" name="Shape 2007"/>
              <p:cNvSpPr/>
              <p:nvPr/>
            </p:nvSpPr>
            <p:spPr>
              <a:xfrm flipH="1">
                <a:off x="306387"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08" name="Shape 2008"/>
              <p:cNvSpPr/>
              <p:nvPr/>
            </p:nvSpPr>
            <p:spPr>
              <a:xfrm flipH="1">
                <a:off x="384175" y="0"/>
                <a:ext cx="1" cy="3079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09" name="Shape 2009"/>
              <p:cNvSpPr/>
              <p:nvPr/>
            </p:nvSpPr>
            <p:spPr>
              <a:xfrm flipH="1">
                <a:off x="460375" y="0"/>
                <a:ext cx="1" cy="3079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10" name="Shape 2010"/>
              <p:cNvSpPr/>
              <p:nvPr/>
            </p:nvSpPr>
            <p:spPr>
              <a:xfrm>
                <a:off x="306387" y="777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11" name="Shape 2011"/>
              <p:cNvSpPr/>
              <p:nvPr/>
            </p:nvSpPr>
            <p:spPr>
              <a:xfrm>
                <a:off x="306387" y="1555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12" name="Shape 2012"/>
              <p:cNvSpPr/>
              <p:nvPr/>
            </p:nvSpPr>
            <p:spPr>
              <a:xfrm>
                <a:off x="306387" y="231775"/>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13" name="Shape 2013"/>
              <p:cNvSpPr/>
              <p:nvPr/>
            </p:nvSpPr>
            <p:spPr>
              <a:xfrm>
                <a:off x="152400" y="128587"/>
                <a:ext cx="152401" cy="20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913760"/>
                <a:r>
                  <a:rPr sz="200">
                    <a:solidFill>
                      <a:srgbClr val="EF0F14"/>
                    </a:solidFill>
                    <a:latin typeface="Verdana Bold"/>
                    <a:ea typeface="Verdana Bold"/>
                    <a:cs typeface="Verdana Bold"/>
                    <a:sym typeface="Verdana Bold"/>
                  </a:rPr>
                  <a:t>  </a:t>
                </a:r>
                <a:r>
                  <a:rPr sz="600">
                    <a:solidFill>
                      <a:srgbClr val="EF0F14"/>
                    </a:solidFill>
                    <a:latin typeface="Verdana Bold"/>
                    <a:ea typeface="Verdana Bold"/>
                    <a:cs typeface="Verdana Bold"/>
                    <a:sym typeface="Verdana Bold"/>
                  </a:rPr>
                  <a:t>165</a:t>
                </a:r>
              </a:p>
            </p:txBody>
          </p:sp>
        </p:grpSp>
      </p:grpSp>
      <p:grpSp>
        <p:nvGrpSpPr>
          <p:cNvPr id="2176" name="Group 2176"/>
          <p:cNvGrpSpPr/>
          <p:nvPr/>
        </p:nvGrpSpPr>
        <p:grpSpPr>
          <a:xfrm>
            <a:off x="314329" y="3395662"/>
            <a:ext cx="8515351" cy="723393"/>
            <a:chOff x="0" y="0"/>
            <a:chExt cx="8515350" cy="723391"/>
          </a:xfrm>
        </p:grpSpPr>
        <p:grpSp>
          <p:nvGrpSpPr>
            <p:cNvPr id="2055" name="Group 2055"/>
            <p:cNvGrpSpPr/>
            <p:nvPr/>
          </p:nvGrpSpPr>
          <p:grpSpPr>
            <a:xfrm>
              <a:off x="0" y="0"/>
              <a:ext cx="1844676" cy="723392"/>
              <a:chOff x="0" y="0"/>
              <a:chExt cx="1844675" cy="723391"/>
            </a:xfrm>
          </p:grpSpPr>
          <p:grpSp>
            <p:nvGrpSpPr>
              <p:cNvPr id="2018" name="Group 2018"/>
              <p:cNvGrpSpPr/>
              <p:nvPr/>
            </p:nvGrpSpPr>
            <p:grpSpPr>
              <a:xfrm>
                <a:off x="0" y="457200"/>
                <a:ext cx="271463" cy="152400"/>
                <a:chOff x="0" y="0"/>
                <a:chExt cx="271462" cy="152400"/>
              </a:xfrm>
            </p:grpSpPr>
            <p:sp>
              <p:nvSpPr>
                <p:cNvPr id="2016" name="Shape 2016"/>
                <p:cNvSpPr/>
                <p:nvPr/>
              </p:nvSpPr>
              <p:spPr>
                <a:xfrm>
                  <a:off x="-1" y="0"/>
                  <a:ext cx="271464" cy="152400"/>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017" name="Shape 2017"/>
                <p:cNvSpPr/>
                <p:nvPr/>
              </p:nvSpPr>
              <p:spPr>
                <a:xfrm>
                  <a:off x="-1" y="0"/>
                  <a:ext cx="271464"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618</a:t>
                  </a:r>
                </a:p>
              </p:txBody>
            </p:sp>
          </p:grpSp>
          <p:sp>
            <p:nvSpPr>
              <p:cNvPr id="2019" name="Shape 2019"/>
              <p:cNvSpPr/>
              <p:nvPr/>
            </p:nvSpPr>
            <p:spPr>
              <a:xfrm>
                <a:off x="0" y="304800"/>
                <a:ext cx="271463" cy="152400"/>
              </a:xfrm>
              <a:prstGeom prst="rect">
                <a:avLst/>
              </a:prstGeom>
              <a:solidFill>
                <a:srgbClr val="FFFFCC"/>
              </a:solidFill>
              <a:ln w="12700" cap="flat">
                <a:noFill/>
                <a:miter lim="400000"/>
              </a:ln>
              <a:effectLst/>
            </p:spPr>
            <p:txBody>
              <a:bodyPr wrap="square" lIns="0" tIns="0" rIns="0" bIns="0" numCol="1" anchor="t">
                <a:noAutofit/>
              </a:bodyPr>
              <a:lstStyle/>
              <a:p>
                <a:pPr lvl="0" algn="ctr" defTabSz="913760">
                  <a:spcBef>
                    <a:spcPts val="400"/>
                  </a:spcBef>
                  <a:defRPr sz="1000">
                    <a:latin typeface="Verdana Bold"/>
                    <a:ea typeface="Verdana Bold"/>
                    <a:cs typeface="Verdana Bold"/>
                    <a:sym typeface="Verdana Bold"/>
                  </a:defRPr>
                </a:pPr>
                <a:endParaRPr/>
              </a:p>
            </p:txBody>
          </p:sp>
          <p:sp>
            <p:nvSpPr>
              <p:cNvPr id="2020" name="Shape 2020"/>
              <p:cNvSpPr/>
              <p:nvPr/>
            </p:nvSpPr>
            <p:spPr>
              <a:xfrm>
                <a:off x="0" y="152400"/>
                <a:ext cx="271463" cy="152400"/>
              </a:xfrm>
              <a:prstGeom prst="rect">
                <a:avLst/>
              </a:prstGeom>
              <a:solidFill>
                <a:srgbClr val="FFFFCC"/>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2021" name="Shape 2021"/>
              <p:cNvSpPr/>
              <p:nvPr/>
            </p:nvSpPr>
            <p:spPr>
              <a:xfrm>
                <a:off x="0" y="0"/>
                <a:ext cx="271463" cy="152400"/>
              </a:xfrm>
              <a:prstGeom prst="rect">
                <a:avLst/>
              </a:prstGeom>
              <a:solidFill>
                <a:srgbClr val="FFFFCC"/>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grpSp>
            <p:nvGrpSpPr>
              <p:cNvPr id="2024" name="Group 2024"/>
              <p:cNvGrpSpPr/>
              <p:nvPr/>
            </p:nvGrpSpPr>
            <p:grpSpPr>
              <a:xfrm>
                <a:off x="1190625" y="457200"/>
                <a:ext cx="390526" cy="152400"/>
                <a:chOff x="0" y="0"/>
                <a:chExt cx="390525" cy="152400"/>
              </a:xfrm>
            </p:grpSpPr>
            <p:sp>
              <p:nvSpPr>
                <p:cNvPr id="2022" name="Shape 2022"/>
                <p:cNvSpPr/>
                <p:nvPr/>
              </p:nvSpPr>
              <p:spPr>
                <a:xfrm>
                  <a:off x="0" y="0"/>
                  <a:ext cx="390525" cy="152400"/>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023" name="Shape 2023"/>
                <p:cNvSpPr/>
                <p:nvPr/>
              </p:nvSpPr>
              <p:spPr>
                <a:xfrm>
                  <a:off x="0" y="0"/>
                  <a:ext cx="390525"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1200</a:t>
                  </a:r>
                </a:p>
              </p:txBody>
            </p:sp>
          </p:grpSp>
          <p:grpSp>
            <p:nvGrpSpPr>
              <p:cNvPr id="2027" name="Group 2027"/>
              <p:cNvGrpSpPr/>
              <p:nvPr/>
            </p:nvGrpSpPr>
            <p:grpSpPr>
              <a:xfrm>
                <a:off x="1190625" y="304800"/>
                <a:ext cx="390526" cy="152400"/>
                <a:chOff x="0" y="0"/>
                <a:chExt cx="390525" cy="152400"/>
              </a:xfrm>
            </p:grpSpPr>
            <p:sp>
              <p:nvSpPr>
                <p:cNvPr id="2025" name="Shape 2025"/>
                <p:cNvSpPr/>
                <p:nvPr/>
              </p:nvSpPr>
              <p:spPr>
                <a:xfrm>
                  <a:off x="0" y="0"/>
                  <a:ext cx="390525" cy="152400"/>
                </a:xfrm>
                <a:prstGeom prst="rect">
                  <a:avLst/>
                </a:prstGeom>
                <a:solidFill>
                  <a:srgbClr val="EF0F14"/>
                </a:solidFill>
                <a:ln w="12700" cap="flat">
                  <a:noFill/>
                  <a:miter lim="400000"/>
                </a:ln>
                <a:effectLst/>
              </p:spPr>
              <p:txBody>
                <a:bodyPr wrap="square" lIns="0" tIns="0" rIns="0" bIns="0" numCol="1" anchor="t">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026" name="Shape 2026"/>
                <p:cNvSpPr/>
                <p:nvPr/>
              </p:nvSpPr>
              <p:spPr>
                <a:xfrm>
                  <a:off x="0" y="0"/>
                  <a:ext cx="390525"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2400</a:t>
                  </a:r>
                </a:p>
              </p:txBody>
            </p:sp>
          </p:grpSp>
          <p:grpSp>
            <p:nvGrpSpPr>
              <p:cNvPr id="2030" name="Group 2030"/>
              <p:cNvGrpSpPr/>
              <p:nvPr/>
            </p:nvGrpSpPr>
            <p:grpSpPr>
              <a:xfrm>
                <a:off x="1581150" y="381000"/>
                <a:ext cx="263526" cy="304800"/>
                <a:chOff x="0" y="0"/>
                <a:chExt cx="263525" cy="304800"/>
              </a:xfrm>
            </p:grpSpPr>
            <p:sp>
              <p:nvSpPr>
                <p:cNvPr id="2028" name="Shape 2028"/>
                <p:cNvSpPr/>
                <p:nvPr/>
              </p:nvSpPr>
              <p:spPr>
                <a:xfrm>
                  <a:off x="0" y="76200"/>
                  <a:ext cx="263525" cy="152400"/>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029" name="Shape 2029"/>
                <p:cNvSpPr/>
                <p:nvPr/>
              </p:nvSpPr>
              <p:spPr>
                <a:xfrm>
                  <a:off x="0" y="0"/>
                  <a:ext cx="263525" cy="304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618</a:t>
                  </a:r>
                </a:p>
              </p:txBody>
            </p:sp>
          </p:grpSp>
          <p:grpSp>
            <p:nvGrpSpPr>
              <p:cNvPr id="2033" name="Group 2033"/>
              <p:cNvGrpSpPr/>
              <p:nvPr/>
            </p:nvGrpSpPr>
            <p:grpSpPr>
              <a:xfrm>
                <a:off x="271462" y="457200"/>
                <a:ext cx="385763" cy="152400"/>
                <a:chOff x="0" y="0"/>
                <a:chExt cx="385762" cy="152400"/>
              </a:xfrm>
            </p:grpSpPr>
            <p:sp>
              <p:nvSpPr>
                <p:cNvPr id="2031" name="Shape 2031"/>
                <p:cNvSpPr/>
                <p:nvPr/>
              </p:nvSpPr>
              <p:spPr>
                <a:xfrm>
                  <a:off x="-1" y="0"/>
                  <a:ext cx="385764" cy="152400"/>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032" name="Shape 2032"/>
                <p:cNvSpPr/>
                <p:nvPr/>
              </p:nvSpPr>
              <p:spPr>
                <a:xfrm>
                  <a:off x="-1" y="0"/>
                  <a:ext cx="385764"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1200</a:t>
                  </a:r>
                </a:p>
              </p:txBody>
            </p:sp>
          </p:grpSp>
          <p:sp>
            <p:nvSpPr>
              <p:cNvPr id="2034" name="Shape 2034"/>
              <p:cNvSpPr/>
              <p:nvPr/>
            </p:nvSpPr>
            <p:spPr>
              <a:xfrm>
                <a:off x="1581150" y="304800"/>
                <a:ext cx="263526" cy="152400"/>
              </a:xfrm>
              <a:prstGeom prst="rect">
                <a:avLst/>
              </a:prstGeom>
              <a:solidFill>
                <a:srgbClr val="FFFFCC"/>
              </a:solidFill>
              <a:ln w="12700" cap="flat">
                <a:noFill/>
                <a:miter lim="400000"/>
              </a:ln>
              <a:effectLst/>
            </p:spPr>
            <p:txBody>
              <a:bodyPr wrap="square" lIns="0" tIns="0" rIns="0" bIns="0" numCol="1" anchor="t">
                <a:noAutofit/>
              </a:bodyPr>
              <a:lstStyle/>
              <a:p>
                <a:pPr lvl="0" algn="ctr" defTabSz="913760">
                  <a:spcBef>
                    <a:spcPts val="400"/>
                  </a:spcBef>
                  <a:defRPr sz="1000">
                    <a:latin typeface="Verdana Bold"/>
                    <a:ea typeface="Verdana Bold"/>
                    <a:cs typeface="Verdana Bold"/>
                    <a:sym typeface="Verdana Bold"/>
                  </a:defRPr>
                </a:pPr>
                <a:endParaRPr/>
              </a:p>
            </p:txBody>
          </p:sp>
          <p:grpSp>
            <p:nvGrpSpPr>
              <p:cNvPr id="2037" name="Group 2037"/>
              <p:cNvGrpSpPr/>
              <p:nvPr/>
            </p:nvGrpSpPr>
            <p:grpSpPr>
              <a:xfrm>
                <a:off x="271462" y="304800"/>
                <a:ext cx="385763" cy="152400"/>
                <a:chOff x="0" y="0"/>
                <a:chExt cx="385762" cy="152400"/>
              </a:xfrm>
            </p:grpSpPr>
            <p:sp>
              <p:nvSpPr>
                <p:cNvPr id="2035" name="Shape 2035"/>
                <p:cNvSpPr/>
                <p:nvPr/>
              </p:nvSpPr>
              <p:spPr>
                <a:xfrm>
                  <a:off x="-1" y="0"/>
                  <a:ext cx="385764" cy="152400"/>
                </a:xfrm>
                <a:prstGeom prst="rect">
                  <a:avLst/>
                </a:prstGeom>
                <a:solidFill>
                  <a:srgbClr val="EF0F14"/>
                </a:solidFill>
                <a:ln w="12700" cap="flat">
                  <a:noFill/>
                  <a:miter lim="400000"/>
                </a:ln>
                <a:effectLst/>
              </p:spPr>
              <p:txBody>
                <a:bodyPr wrap="square" lIns="0" tIns="0" rIns="0" bIns="0" numCol="1" anchor="t">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036" name="Shape 2036"/>
                <p:cNvSpPr/>
                <p:nvPr/>
              </p:nvSpPr>
              <p:spPr>
                <a:xfrm>
                  <a:off x="-1" y="0"/>
                  <a:ext cx="385764"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2400</a:t>
                  </a:r>
                </a:p>
              </p:txBody>
            </p:sp>
          </p:grpSp>
          <p:sp>
            <p:nvSpPr>
              <p:cNvPr id="2038" name="Shape 2038"/>
              <p:cNvSpPr/>
              <p:nvPr/>
            </p:nvSpPr>
            <p:spPr>
              <a:xfrm>
                <a:off x="1581150" y="152400"/>
                <a:ext cx="263526" cy="152400"/>
              </a:xfrm>
              <a:prstGeom prst="rect">
                <a:avLst/>
              </a:prstGeom>
              <a:solidFill>
                <a:srgbClr val="FFFFCC"/>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2039" name="Shape 2039"/>
              <p:cNvSpPr/>
              <p:nvPr/>
            </p:nvSpPr>
            <p:spPr>
              <a:xfrm>
                <a:off x="1581150" y="0"/>
                <a:ext cx="263526" cy="152400"/>
              </a:xfrm>
              <a:prstGeom prst="rect">
                <a:avLst/>
              </a:prstGeom>
              <a:solidFill>
                <a:srgbClr val="FFFFCC"/>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2040" name="Shape 2040"/>
              <p:cNvSpPr/>
              <p:nvPr/>
            </p:nvSpPr>
            <p:spPr>
              <a:xfrm>
                <a:off x="657225" y="0"/>
                <a:ext cx="533401" cy="72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ctr" defTabSz="913760">
                  <a:spcBef>
                    <a:spcPts val="400"/>
                  </a:spcBef>
                </a:pPr>
                <a:endParaRPr sz="1100">
                  <a:solidFill>
                    <a:srgbClr val="0000FF"/>
                  </a:solidFill>
                  <a:latin typeface="Verdana Bold"/>
                  <a:ea typeface="Verdana Bold"/>
                  <a:cs typeface="Verdana Bold"/>
                  <a:sym typeface="Verdana Bold"/>
                </a:endParaRPr>
              </a:p>
              <a:p>
                <a:pPr lvl="0" algn="ctr" defTabSz="913760">
                  <a:spcBef>
                    <a:spcPts val="400"/>
                  </a:spcBef>
                </a:pPr>
                <a:endParaRPr sz="900">
                  <a:solidFill>
                    <a:srgbClr val="0000FF"/>
                  </a:solidFill>
                  <a:latin typeface="Verdana Bold"/>
                  <a:ea typeface="Verdana Bold"/>
                  <a:cs typeface="Verdana Bold"/>
                  <a:sym typeface="Verdana Bold"/>
                </a:endParaRPr>
              </a:p>
              <a:p>
                <a:pPr lvl="0" algn="ctr" defTabSz="913760">
                  <a:spcBef>
                    <a:spcPts val="200"/>
                  </a:spcBef>
                </a:pPr>
                <a:r>
                  <a:rPr sz="1100">
                    <a:solidFill>
                      <a:srgbClr val="EF0F14"/>
                    </a:solidFill>
                    <a:latin typeface="Verdana Bold"/>
                    <a:ea typeface="Verdana Bold"/>
                    <a:cs typeface="Verdana Bold"/>
                    <a:sym typeface="Verdana Bold"/>
                  </a:rPr>
                  <a:t>165 IBV</a:t>
                </a:r>
              </a:p>
            </p:txBody>
          </p:sp>
          <p:sp>
            <p:nvSpPr>
              <p:cNvPr id="2041" name="Shape 2041"/>
              <p:cNvSpPr/>
              <p:nvPr/>
            </p:nvSpPr>
            <p:spPr>
              <a:xfrm>
                <a:off x="0" y="0"/>
                <a:ext cx="1844676"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42" name="Shape 2042"/>
              <p:cNvSpPr/>
              <p:nvPr/>
            </p:nvSpPr>
            <p:spPr>
              <a:xfrm>
                <a:off x="0" y="152400"/>
                <a:ext cx="657226"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43" name="Shape 2043"/>
              <p:cNvSpPr/>
              <p:nvPr/>
            </p:nvSpPr>
            <p:spPr>
              <a:xfrm>
                <a:off x="0" y="304800"/>
                <a:ext cx="657226"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44" name="Shape 2044"/>
              <p:cNvSpPr/>
              <p:nvPr/>
            </p:nvSpPr>
            <p:spPr>
              <a:xfrm>
                <a:off x="0" y="457200"/>
                <a:ext cx="657226"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45" name="Shape 2045"/>
              <p:cNvSpPr/>
              <p:nvPr/>
            </p:nvSpPr>
            <p:spPr>
              <a:xfrm>
                <a:off x="0" y="609600"/>
                <a:ext cx="1844676"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46" name="Shape 2046"/>
              <p:cNvSpPr/>
              <p:nvPr/>
            </p:nvSpPr>
            <p:spPr>
              <a:xfrm flipH="1">
                <a:off x="0" y="0"/>
                <a:ext cx="1" cy="60960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47" name="Shape 2047"/>
              <p:cNvSpPr/>
              <p:nvPr/>
            </p:nvSpPr>
            <p:spPr>
              <a:xfrm flipH="1">
                <a:off x="657225" y="0"/>
                <a:ext cx="1" cy="60960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48" name="Shape 2048"/>
              <p:cNvSpPr/>
              <p:nvPr/>
            </p:nvSpPr>
            <p:spPr>
              <a:xfrm flipH="1">
                <a:off x="1190625" y="0"/>
                <a:ext cx="1" cy="60960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49" name="Shape 2049"/>
              <p:cNvSpPr/>
              <p:nvPr/>
            </p:nvSpPr>
            <p:spPr>
              <a:xfrm>
                <a:off x="1844675" y="0"/>
                <a:ext cx="1" cy="60960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50" name="Shape 2050"/>
              <p:cNvSpPr/>
              <p:nvPr/>
            </p:nvSpPr>
            <p:spPr>
              <a:xfrm>
                <a:off x="1190625" y="152400"/>
                <a:ext cx="654051"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51" name="Shape 2051"/>
              <p:cNvSpPr/>
              <p:nvPr/>
            </p:nvSpPr>
            <p:spPr>
              <a:xfrm>
                <a:off x="1190625" y="304800"/>
                <a:ext cx="654051"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52" name="Shape 2052"/>
              <p:cNvSpPr/>
              <p:nvPr/>
            </p:nvSpPr>
            <p:spPr>
              <a:xfrm>
                <a:off x="1190625" y="457200"/>
                <a:ext cx="654051"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53" name="Shape 2053"/>
              <p:cNvSpPr/>
              <p:nvPr/>
            </p:nvSpPr>
            <p:spPr>
              <a:xfrm flipH="1">
                <a:off x="1581150" y="0"/>
                <a:ext cx="1" cy="60960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54" name="Shape 2054"/>
              <p:cNvSpPr/>
              <p:nvPr/>
            </p:nvSpPr>
            <p:spPr>
              <a:xfrm flipH="1">
                <a:off x="271462" y="0"/>
                <a:ext cx="1" cy="60960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grpSp>
        <p:grpSp>
          <p:nvGrpSpPr>
            <p:cNvPr id="2095" name="Group 2095"/>
            <p:cNvGrpSpPr/>
            <p:nvPr/>
          </p:nvGrpSpPr>
          <p:grpSpPr>
            <a:xfrm>
              <a:off x="2144712" y="0"/>
              <a:ext cx="1844676" cy="723392"/>
              <a:chOff x="0" y="0"/>
              <a:chExt cx="1844675" cy="723391"/>
            </a:xfrm>
          </p:grpSpPr>
          <p:grpSp>
            <p:nvGrpSpPr>
              <p:cNvPr id="2058" name="Group 2058"/>
              <p:cNvGrpSpPr/>
              <p:nvPr/>
            </p:nvGrpSpPr>
            <p:grpSpPr>
              <a:xfrm>
                <a:off x="0" y="457200"/>
                <a:ext cx="271463" cy="152400"/>
                <a:chOff x="0" y="0"/>
                <a:chExt cx="271462" cy="152400"/>
              </a:xfrm>
            </p:grpSpPr>
            <p:sp>
              <p:nvSpPr>
                <p:cNvPr id="2056" name="Shape 2056"/>
                <p:cNvSpPr/>
                <p:nvPr/>
              </p:nvSpPr>
              <p:spPr>
                <a:xfrm>
                  <a:off x="-1" y="0"/>
                  <a:ext cx="271464" cy="152400"/>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057" name="Shape 2057"/>
                <p:cNvSpPr/>
                <p:nvPr/>
              </p:nvSpPr>
              <p:spPr>
                <a:xfrm>
                  <a:off x="-1" y="0"/>
                  <a:ext cx="271464"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618</a:t>
                  </a:r>
                </a:p>
              </p:txBody>
            </p:sp>
          </p:grpSp>
          <p:sp>
            <p:nvSpPr>
              <p:cNvPr id="2059" name="Shape 2059"/>
              <p:cNvSpPr/>
              <p:nvPr/>
            </p:nvSpPr>
            <p:spPr>
              <a:xfrm>
                <a:off x="0" y="304800"/>
                <a:ext cx="271463" cy="152400"/>
              </a:xfrm>
              <a:prstGeom prst="rect">
                <a:avLst/>
              </a:prstGeom>
              <a:solidFill>
                <a:srgbClr val="FFFFCC"/>
              </a:solidFill>
              <a:ln w="12700" cap="flat">
                <a:noFill/>
                <a:miter lim="400000"/>
              </a:ln>
              <a:effectLst/>
            </p:spPr>
            <p:txBody>
              <a:bodyPr wrap="square" lIns="0" tIns="0" rIns="0" bIns="0" numCol="1" anchor="t">
                <a:noAutofit/>
              </a:bodyPr>
              <a:lstStyle/>
              <a:p>
                <a:pPr lvl="0" algn="ctr" defTabSz="913760">
                  <a:spcBef>
                    <a:spcPts val="400"/>
                  </a:spcBef>
                  <a:defRPr sz="1000">
                    <a:latin typeface="Verdana Bold"/>
                    <a:ea typeface="Verdana Bold"/>
                    <a:cs typeface="Verdana Bold"/>
                    <a:sym typeface="Verdana Bold"/>
                  </a:defRPr>
                </a:pPr>
                <a:endParaRPr/>
              </a:p>
            </p:txBody>
          </p:sp>
          <p:sp>
            <p:nvSpPr>
              <p:cNvPr id="2060" name="Shape 2060"/>
              <p:cNvSpPr/>
              <p:nvPr/>
            </p:nvSpPr>
            <p:spPr>
              <a:xfrm>
                <a:off x="0" y="152400"/>
                <a:ext cx="271463" cy="152400"/>
              </a:xfrm>
              <a:prstGeom prst="rect">
                <a:avLst/>
              </a:prstGeom>
              <a:solidFill>
                <a:srgbClr val="FFFFCC"/>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2061" name="Shape 2061"/>
              <p:cNvSpPr/>
              <p:nvPr/>
            </p:nvSpPr>
            <p:spPr>
              <a:xfrm>
                <a:off x="0" y="0"/>
                <a:ext cx="271463" cy="152400"/>
              </a:xfrm>
              <a:prstGeom prst="rect">
                <a:avLst/>
              </a:prstGeom>
              <a:solidFill>
                <a:srgbClr val="FFFFCC"/>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grpSp>
            <p:nvGrpSpPr>
              <p:cNvPr id="2064" name="Group 2064"/>
              <p:cNvGrpSpPr/>
              <p:nvPr/>
            </p:nvGrpSpPr>
            <p:grpSpPr>
              <a:xfrm>
                <a:off x="1190625" y="457200"/>
                <a:ext cx="390526" cy="152400"/>
                <a:chOff x="0" y="0"/>
                <a:chExt cx="390525" cy="152400"/>
              </a:xfrm>
            </p:grpSpPr>
            <p:sp>
              <p:nvSpPr>
                <p:cNvPr id="2062" name="Shape 2062"/>
                <p:cNvSpPr/>
                <p:nvPr/>
              </p:nvSpPr>
              <p:spPr>
                <a:xfrm>
                  <a:off x="0" y="0"/>
                  <a:ext cx="390525" cy="152400"/>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063" name="Shape 2063"/>
                <p:cNvSpPr/>
                <p:nvPr/>
              </p:nvSpPr>
              <p:spPr>
                <a:xfrm>
                  <a:off x="0" y="0"/>
                  <a:ext cx="390525"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1200</a:t>
                  </a:r>
                </a:p>
              </p:txBody>
            </p:sp>
          </p:grpSp>
          <p:grpSp>
            <p:nvGrpSpPr>
              <p:cNvPr id="2067" name="Group 2067"/>
              <p:cNvGrpSpPr/>
              <p:nvPr/>
            </p:nvGrpSpPr>
            <p:grpSpPr>
              <a:xfrm>
                <a:off x="1190625" y="304800"/>
                <a:ext cx="390526" cy="152400"/>
                <a:chOff x="0" y="0"/>
                <a:chExt cx="390525" cy="152400"/>
              </a:xfrm>
            </p:grpSpPr>
            <p:sp>
              <p:nvSpPr>
                <p:cNvPr id="2065" name="Shape 2065"/>
                <p:cNvSpPr/>
                <p:nvPr/>
              </p:nvSpPr>
              <p:spPr>
                <a:xfrm>
                  <a:off x="0" y="0"/>
                  <a:ext cx="390525" cy="152400"/>
                </a:xfrm>
                <a:prstGeom prst="rect">
                  <a:avLst/>
                </a:prstGeom>
                <a:solidFill>
                  <a:srgbClr val="EF0F14"/>
                </a:solidFill>
                <a:ln w="12700" cap="flat">
                  <a:noFill/>
                  <a:miter lim="400000"/>
                </a:ln>
                <a:effectLst/>
              </p:spPr>
              <p:txBody>
                <a:bodyPr wrap="square" lIns="0" tIns="0" rIns="0" bIns="0" numCol="1" anchor="t">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066" name="Shape 2066"/>
                <p:cNvSpPr/>
                <p:nvPr/>
              </p:nvSpPr>
              <p:spPr>
                <a:xfrm>
                  <a:off x="0" y="0"/>
                  <a:ext cx="390525"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2400</a:t>
                  </a:r>
                </a:p>
              </p:txBody>
            </p:sp>
          </p:grpSp>
          <p:grpSp>
            <p:nvGrpSpPr>
              <p:cNvPr id="2070" name="Group 2070"/>
              <p:cNvGrpSpPr/>
              <p:nvPr/>
            </p:nvGrpSpPr>
            <p:grpSpPr>
              <a:xfrm>
                <a:off x="1581150" y="381000"/>
                <a:ext cx="263526" cy="304800"/>
                <a:chOff x="0" y="0"/>
                <a:chExt cx="263525" cy="304800"/>
              </a:xfrm>
            </p:grpSpPr>
            <p:sp>
              <p:nvSpPr>
                <p:cNvPr id="2068" name="Shape 2068"/>
                <p:cNvSpPr/>
                <p:nvPr/>
              </p:nvSpPr>
              <p:spPr>
                <a:xfrm>
                  <a:off x="0" y="76200"/>
                  <a:ext cx="263525" cy="152400"/>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069" name="Shape 2069"/>
                <p:cNvSpPr/>
                <p:nvPr/>
              </p:nvSpPr>
              <p:spPr>
                <a:xfrm>
                  <a:off x="0" y="0"/>
                  <a:ext cx="263525" cy="304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618</a:t>
                  </a:r>
                </a:p>
              </p:txBody>
            </p:sp>
          </p:grpSp>
          <p:grpSp>
            <p:nvGrpSpPr>
              <p:cNvPr id="2073" name="Group 2073"/>
              <p:cNvGrpSpPr/>
              <p:nvPr/>
            </p:nvGrpSpPr>
            <p:grpSpPr>
              <a:xfrm>
                <a:off x="271462" y="457200"/>
                <a:ext cx="385763" cy="152400"/>
                <a:chOff x="0" y="0"/>
                <a:chExt cx="385762" cy="152400"/>
              </a:xfrm>
            </p:grpSpPr>
            <p:sp>
              <p:nvSpPr>
                <p:cNvPr id="2071" name="Shape 2071"/>
                <p:cNvSpPr/>
                <p:nvPr/>
              </p:nvSpPr>
              <p:spPr>
                <a:xfrm>
                  <a:off x="-1" y="0"/>
                  <a:ext cx="385764" cy="152400"/>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072" name="Shape 2072"/>
                <p:cNvSpPr/>
                <p:nvPr/>
              </p:nvSpPr>
              <p:spPr>
                <a:xfrm>
                  <a:off x="-1" y="0"/>
                  <a:ext cx="385764"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1200</a:t>
                  </a:r>
                </a:p>
              </p:txBody>
            </p:sp>
          </p:grpSp>
          <p:sp>
            <p:nvSpPr>
              <p:cNvPr id="2074" name="Shape 2074"/>
              <p:cNvSpPr/>
              <p:nvPr/>
            </p:nvSpPr>
            <p:spPr>
              <a:xfrm>
                <a:off x="1581150" y="304800"/>
                <a:ext cx="263526" cy="152400"/>
              </a:xfrm>
              <a:prstGeom prst="rect">
                <a:avLst/>
              </a:prstGeom>
              <a:solidFill>
                <a:srgbClr val="FFFFCC"/>
              </a:solidFill>
              <a:ln w="12700" cap="flat">
                <a:noFill/>
                <a:miter lim="400000"/>
              </a:ln>
              <a:effectLst/>
            </p:spPr>
            <p:txBody>
              <a:bodyPr wrap="square" lIns="0" tIns="0" rIns="0" bIns="0" numCol="1" anchor="t">
                <a:noAutofit/>
              </a:bodyPr>
              <a:lstStyle/>
              <a:p>
                <a:pPr lvl="0" algn="ctr" defTabSz="913760">
                  <a:spcBef>
                    <a:spcPts val="400"/>
                  </a:spcBef>
                  <a:defRPr sz="1000">
                    <a:latin typeface="Verdana Bold"/>
                    <a:ea typeface="Verdana Bold"/>
                    <a:cs typeface="Verdana Bold"/>
                    <a:sym typeface="Verdana Bold"/>
                  </a:defRPr>
                </a:pPr>
                <a:endParaRPr/>
              </a:p>
            </p:txBody>
          </p:sp>
          <p:grpSp>
            <p:nvGrpSpPr>
              <p:cNvPr id="2077" name="Group 2077"/>
              <p:cNvGrpSpPr/>
              <p:nvPr/>
            </p:nvGrpSpPr>
            <p:grpSpPr>
              <a:xfrm>
                <a:off x="271462" y="304800"/>
                <a:ext cx="385763" cy="152400"/>
                <a:chOff x="0" y="0"/>
                <a:chExt cx="385762" cy="152400"/>
              </a:xfrm>
            </p:grpSpPr>
            <p:sp>
              <p:nvSpPr>
                <p:cNvPr id="2075" name="Shape 2075"/>
                <p:cNvSpPr/>
                <p:nvPr/>
              </p:nvSpPr>
              <p:spPr>
                <a:xfrm>
                  <a:off x="-1" y="0"/>
                  <a:ext cx="385764" cy="152400"/>
                </a:xfrm>
                <a:prstGeom prst="rect">
                  <a:avLst/>
                </a:prstGeom>
                <a:solidFill>
                  <a:srgbClr val="EF0F14"/>
                </a:solidFill>
                <a:ln w="12700" cap="flat">
                  <a:noFill/>
                  <a:miter lim="400000"/>
                </a:ln>
                <a:effectLst/>
              </p:spPr>
              <p:txBody>
                <a:bodyPr wrap="square" lIns="0" tIns="0" rIns="0" bIns="0" numCol="1" anchor="t">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076" name="Shape 2076"/>
                <p:cNvSpPr/>
                <p:nvPr/>
              </p:nvSpPr>
              <p:spPr>
                <a:xfrm>
                  <a:off x="-1" y="0"/>
                  <a:ext cx="385764"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2400</a:t>
                  </a:r>
                </a:p>
              </p:txBody>
            </p:sp>
          </p:grpSp>
          <p:sp>
            <p:nvSpPr>
              <p:cNvPr id="2078" name="Shape 2078"/>
              <p:cNvSpPr/>
              <p:nvPr/>
            </p:nvSpPr>
            <p:spPr>
              <a:xfrm>
                <a:off x="1581150" y="152400"/>
                <a:ext cx="263526" cy="152400"/>
              </a:xfrm>
              <a:prstGeom prst="rect">
                <a:avLst/>
              </a:prstGeom>
              <a:solidFill>
                <a:srgbClr val="FFFFCC"/>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2079" name="Shape 2079"/>
              <p:cNvSpPr/>
              <p:nvPr/>
            </p:nvSpPr>
            <p:spPr>
              <a:xfrm>
                <a:off x="1581150" y="0"/>
                <a:ext cx="263526" cy="152400"/>
              </a:xfrm>
              <a:prstGeom prst="rect">
                <a:avLst/>
              </a:prstGeom>
              <a:solidFill>
                <a:srgbClr val="FFFFCC"/>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2080" name="Shape 2080"/>
              <p:cNvSpPr/>
              <p:nvPr/>
            </p:nvSpPr>
            <p:spPr>
              <a:xfrm>
                <a:off x="657225" y="0"/>
                <a:ext cx="533401" cy="72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ctr" defTabSz="913760">
                  <a:spcBef>
                    <a:spcPts val="400"/>
                  </a:spcBef>
                </a:pPr>
                <a:endParaRPr sz="1100">
                  <a:solidFill>
                    <a:srgbClr val="0000FF"/>
                  </a:solidFill>
                  <a:latin typeface="Verdana Bold"/>
                  <a:ea typeface="Verdana Bold"/>
                  <a:cs typeface="Verdana Bold"/>
                  <a:sym typeface="Verdana Bold"/>
                </a:endParaRPr>
              </a:p>
              <a:p>
                <a:pPr lvl="0" algn="ctr" defTabSz="913760">
                  <a:spcBef>
                    <a:spcPts val="400"/>
                  </a:spcBef>
                </a:pPr>
                <a:endParaRPr sz="900">
                  <a:solidFill>
                    <a:srgbClr val="0000FF"/>
                  </a:solidFill>
                  <a:latin typeface="Verdana Bold"/>
                  <a:ea typeface="Verdana Bold"/>
                  <a:cs typeface="Verdana Bold"/>
                  <a:sym typeface="Verdana Bold"/>
                </a:endParaRPr>
              </a:p>
              <a:p>
                <a:pPr lvl="0" algn="ctr" defTabSz="913760">
                  <a:spcBef>
                    <a:spcPts val="200"/>
                  </a:spcBef>
                </a:pPr>
                <a:r>
                  <a:rPr sz="1100">
                    <a:solidFill>
                      <a:srgbClr val="EF0F14"/>
                    </a:solidFill>
                    <a:latin typeface="Verdana Bold"/>
                    <a:ea typeface="Verdana Bold"/>
                    <a:cs typeface="Verdana Bold"/>
                    <a:sym typeface="Verdana Bold"/>
                  </a:rPr>
                  <a:t>165 IBV</a:t>
                </a:r>
              </a:p>
            </p:txBody>
          </p:sp>
          <p:sp>
            <p:nvSpPr>
              <p:cNvPr id="2081" name="Shape 2081"/>
              <p:cNvSpPr/>
              <p:nvPr/>
            </p:nvSpPr>
            <p:spPr>
              <a:xfrm>
                <a:off x="0" y="0"/>
                <a:ext cx="1844676"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82" name="Shape 2082"/>
              <p:cNvSpPr/>
              <p:nvPr/>
            </p:nvSpPr>
            <p:spPr>
              <a:xfrm>
                <a:off x="0" y="152400"/>
                <a:ext cx="657226"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83" name="Shape 2083"/>
              <p:cNvSpPr/>
              <p:nvPr/>
            </p:nvSpPr>
            <p:spPr>
              <a:xfrm>
                <a:off x="0" y="304800"/>
                <a:ext cx="657226"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84" name="Shape 2084"/>
              <p:cNvSpPr/>
              <p:nvPr/>
            </p:nvSpPr>
            <p:spPr>
              <a:xfrm>
                <a:off x="0" y="457200"/>
                <a:ext cx="657226"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85" name="Shape 2085"/>
              <p:cNvSpPr/>
              <p:nvPr/>
            </p:nvSpPr>
            <p:spPr>
              <a:xfrm>
                <a:off x="0" y="609600"/>
                <a:ext cx="1844676"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86" name="Shape 2086"/>
              <p:cNvSpPr/>
              <p:nvPr/>
            </p:nvSpPr>
            <p:spPr>
              <a:xfrm flipH="1">
                <a:off x="0" y="0"/>
                <a:ext cx="1" cy="60960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87" name="Shape 2087"/>
              <p:cNvSpPr/>
              <p:nvPr/>
            </p:nvSpPr>
            <p:spPr>
              <a:xfrm flipH="1">
                <a:off x="657225" y="0"/>
                <a:ext cx="1" cy="60960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88" name="Shape 2088"/>
              <p:cNvSpPr/>
              <p:nvPr/>
            </p:nvSpPr>
            <p:spPr>
              <a:xfrm flipH="1">
                <a:off x="1190625" y="0"/>
                <a:ext cx="1" cy="60960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89" name="Shape 2089"/>
              <p:cNvSpPr/>
              <p:nvPr/>
            </p:nvSpPr>
            <p:spPr>
              <a:xfrm>
                <a:off x="1844675" y="0"/>
                <a:ext cx="1" cy="60960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90" name="Shape 2090"/>
              <p:cNvSpPr/>
              <p:nvPr/>
            </p:nvSpPr>
            <p:spPr>
              <a:xfrm>
                <a:off x="1190625" y="152400"/>
                <a:ext cx="654051"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91" name="Shape 2091"/>
              <p:cNvSpPr/>
              <p:nvPr/>
            </p:nvSpPr>
            <p:spPr>
              <a:xfrm>
                <a:off x="1190625" y="304800"/>
                <a:ext cx="654051"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92" name="Shape 2092"/>
              <p:cNvSpPr/>
              <p:nvPr/>
            </p:nvSpPr>
            <p:spPr>
              <a:xfrm>
                <a:off x="1190625" y="457200"/>
                <a:ext cx="654051"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93" name="Shape 2093"/>
              <p:cNvSpPr/>
              <p:nvPr/>
            </p:nvSpPr>
            <p:spPr>
              <a:xfrm flipH="1">
                <a:off x="1581150" y="0"/>
                <a:ext cx="1" cy="60960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094" name="Shape 2094"/>
              <p:cNvSpPr/>
              <p:nvPr/>
            </p:nvSpPr>
            <p:spPr>
              <a:xfrm flipH="1">
                <a:off x="271462" y="0"/>
                <a:ext cx="1" cy="60960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grpSp>
        <p:grpSp>
          <p:nvGrpSpPr>
            <p:cNvPr id="2135" name="Group 2135"/>
            <p:cNvGrpSpPr/>
            <p:nvPr/>
          </p:nvGrpSpPr>
          <p:grpSpPr>
            <a:xfrm>
              <a:off x="4525962" y="0"/>
              <a:ext cx="1844676" cy="723392"/>
              <a:chOff x="0" y="0"/>
              <a:chExt cx="1844675" cy="723391"/>
            </a:xfrm>
          </p:grpSpPr>
          <p:grpSp>
            <p:nvGrpSpPr>
              <p:cNvPr id="2098" name="Group 2098"/>
              <p:cNvGrpSpPr/>
              <p:nvPr/>
            </p:nvGrpSpPr>
            <p:grpSpPr>
              <a:xfrm>
                <a:off x="0" y="457200"/>
                <a:ext cx="271463" cy="152400"/>
                <a:chOff x="0" y="0"/>
                <a:chExt cx="271462" cy="152400"/>
              </a:xfrm>
            </p:grpSpPr>
            <p:sp>
              <p:nvSpPr>
                <p:cNvPr id="2096" name="Shape 2096"/>
                <p:cNvSpPr/>
                <p:nvPr/>
              </p:nvSpPr>
              <p:spPr>
                <a:xfrm>
                  <a:off x="-1" y="0"/>
                  <a:ext cx="271464" cy="152400"/>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097" name="Shape 2097"/>
                <p:cNvSpPr/>
                <p:nvPr/>
              </p:nvSpPr>
              <p:spPr>
                <a:xfrm>
                  <a:off x="-1" y="0"/>
                  <a:ext cx="271464"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618</a:t>
                  </a:r>
                </a:p>
              </p:txBody>
            </p:sp>
          </p:grpSp>
          <p:sp>
            <p:nvSpPr>
              <p:cNvPr id="2099" name="Shape 2099"/>
              <p:cNvSpPr/>
              <p:nvPr/>
            </p:nvSpPr>
            <p:spPr>
              <a:xfrm>
                <a:off x="0" y="304800"/>
                <a:ext cx="271463" cy="152400"/>
              </a:xfrm>
              <a:prstGeom prst="rect">
                <a:avLst/>
              </a:prstGeom>
              <a:solidFill>
                <a:srgbClr val="FFFFCC"/>
              </a:solidFill>
              <a:ln w="12700" cap="flat">
                <a:noFill/>
                <a:miter lim="400000"/>
              </a:ln>
              <a:effectLst/>
            </p:spPr>
            <p:txBody>
              <a:bodyPr wrap="square" lIns="0" tIns="0" rIns="0" bIns="0" numCol="1" anchor="t">
                <a:noAutofit/>
              </a:bodyPr>
              <a:lstStyle/>
              <a:p>
                <a:pPr lvl="0" algn="ctr" defTabSz="913760">
                  <a:spcBef>
                    <a:spcPts val="400"/>
                  </a:spcBef>
                  <a:defRPr sz="1000">
                    <a:latin typeface="Verdana Bold"/>
                    <a:ea typeface="Verdana Bold"/>
                    <a:cs typeface="Verdana Bold"/>
                    <a:sym typeface="Verdana Bold"/>
                  </a:defRPr>
                </a:pPr>
                <a:endParaRPr/>
              </a:p>
            </p:txBody>
          </p:sp>
          <p:sp>
            <p:nvSpPr>
              <p:cNvPr id="2100" name="Shape 2100"/>
              <p:cNvSpPr/>
              <p:nvPr/>
            </p:nvSpPr>
            <p:spPr>
              <a:xfrm>
                <a:off x="0" y="152400"/>
                <a:ext cx="271463" cy="152400"/>
              </a:xfrm>
              <a:prstGeom prst="rect">
                <a:avLst/>
              </a:prstGeom>
              <a:solidFill>
                <a:srgbClr val="FFFFCC"/>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2101" name="Shape 2101"/>
              <p:cNvSpPr/>
              <p:nvPr/>
            </p:nvSpPr>
            <p:spPr>
              <a:xfrm>
                <a:off x="0" y="0"/>
                <a:ext cx="271463" cy="152400"/>
              </a:xfrm>
              <a:prstGeom prst="rect">
                <a:avLst/>
              </a:prstGeom>
              <a:solidFill>
                <a:srgbClr val="FFFFCC"/>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grpSp>
            <p:nvGrpSpPr>
              <p:cNvPr id="2104" name="Group 2104"/>
              <p:cNvGrpSpPr/>
              <p:nvPr/>
            </p:nvGrpSpPr>
            <p:grpSpPr>
              <a:xfrm>
                <a:off x="1190625" y="457200"/>
                <a:ext cx="390526" cy="152400"/>
                <a:chOff x="0" y="0"/>
                <a:chExt cx="390525" cy="152400"/>
              </a:xfrm>
            </p:grpSpPr>
            <p:sp>
              <p:nvSpPr>
                <p:cNvPr id="2102" name="Shape 2102"/>
                <p:cNvSpPr/>
                <p:nvPr/>
              </p:nvSpPr>
              <p:spPr>
                <a:xfrm>
                  <a:off x="0" y="0"/>
                  <a:ext cx="390525" cy="152400"/>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103" name="Shape 2103"/>
                <p:cNvSpPr/>
                <p:nvPr/>
              </p:nvSpPr>
              <p:spPr>
                <a:xfrm>
                  <a:off x="0" y="0"/>
                  <a:ext cx="390525"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1200</a:t>
                  </a:r>
                </a:p>
              </p:txBody>
            </p:sp>
          </p:grpSp>
          <p:grpSp>
            <p:nvGrpSpPr>
              <p:cNvPr id="2107" name="Group 2107"/>
              <p:cNvGrpSpPr/>
              <p:nvPr/>
            </p:nvGrpSpPr>
            <p:grpSpPr>
              <a:xfrm>
                <a:off x="1190625" y="304800"/>
                <a:ext cx="390526" cy="152400"/>
                <a:chOff x="0" y="0"/>
                <a:chExt cx="390525" cy="152400"/>
              </a:xfrm>
            </p:grpSpPr>
            <p:sp>
              <p:nvSpPr>
                <p:cNvPr id="2105" name="Shape 2105"/>
                <p:cNvSpPr/>
                <p:nvPr/>
              </p:nvSpPr>
              <p:spPr>
                <a:xfrm>
                  <a:off x="0" y="0"/>
                  <a:ext cx="390525" cy="152400"/>
                </a:xfrm>
                <a:prstGeom prst="rect">
                  <a:avLst/>
                </a:prstGeom>
                <a:solidFill>
                  <a:srgbClr val="EF0F14"/>
                </a:solidFill>
                <a:ln w="12700" cap="flat">
                  <a:noFill/>
                  <a:miter lim="400000"/>
                </a:ln>
                <a:effectLst/>
              </p:spPr>
              <p:txBody>
                <a:bodyPr wrap="square" lIns="0" tIns="0" rIns="0" bIns="0" numCol="1" anchor="t">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106" name="Shape 2106"/>
                <p:cNvSpPr/>
                <p:nvPr/>
              </p:nvSpPr>
              <p:spPr>
                <a:xfrm>
                  <a:off x="0" y="0"/>
                  <a:ext cx="390525"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2400</a:t>
                  </a:r>
                </a:p>
              </p:txBody>
            </p:sp>
          </p:grpSp>
          <p:grpSp>
            <p:nvGrpSpPr>
              <p:cNvPr id="2110" name="Group 2110"/>
              <p:cNvGrpSpPr/>
              <p:nvPr/>
            </p:nvGrpSpPr>
            <p:grpSpPr>
              <a:xfrm>
                <a:off x="1581150" y="381000"/>
                <a:ext cx="263526" cy="304800"/>
                <a:chOff x="0" y="0"/>
                <a:chExt cx="263525" cy="304800"/>
              </a:xfrm>
            </p:grpSpPr>
            <p:sp>
              <p:nvSpPr>
                <p:cNvPr id="2108" name="Shape 2108"/>
                <p:cNvSpPr/>
                <p:nvPr/>
              </p:nvSpPr>
              <p:spPr>
                <a:xfrm>
                  <a:off x="0" y="76200"/>
                  <a:ext cx="263525" cy="152400"/>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109" name="Shape 2109"/>
                <p:cNvSpPr/>
                <p:nvPr/>
              </p:nvSpPr>
              <p:spPr>
                <a:xfrm>
                  <a:off x="0" y="0"/>
                  <a:ext cx="263525" cy="304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618</a:t>
                  </a:r>
                </a:p>
              </p:txBody>
            </p:sp>
          </p:grpSp>
          <p:grpSp>
            <p:nvGrpSpPr>
              <p:cNvPr id="2113" name="Group 2113"/>
              <p:cNvGrpSpPr/>
              <p:nvPr/>
            </p:nvGrpSpPr>
            <p:grpSpPr>
              <a:xfrm>
                <a:off x="271462" y="457200"/>
                <a:ext cx="385763" cy="152400"/>
                <a:chOff x="0" y="0"/>
                <a:chExt cx="385762" cy="152400"/>
              </a:xfrm>
            </p:grpSpPr>
            <p:sp>
              <p:nvSpPr>
                <p:cNvPr id="2111" name="Shape 2111"/>
                <p:cNvSpPr/>
                <p:nvPr/>
              </p:nvSpPr>
              <p:spPr>
                <a:xfrm>
                  <a:off x="-1" y="0"/>
                  <a:ext cx="385764" cy="152400"/>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112" name="Shape 2112"/>
                <p:cNvSpPr/>
                <p:nvPr/>
              </p:nvSpPr>
              <p:spPr>
                <a:xfrm>
                  <a:off x="-1" y="0"/>
                  <a:ext cx="385764"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1200</a:t>
                  </a:r>
                </a:p>
              </p:txBody>
            </p:sp>
          </p:grpSp>
          <p:sp>
            <p:nvSpPr>
              <p:cNvPr id="2114" name="Shape 2114"/>
              <p:cNvSpPr/>
              <p:nvPr/>
            </p:nvSpPr>
            <p:spPr>
              <a:xfrm>
                <a:off x="1581150" y="304800"/>
                <a:ext cx="263526" cy="152400"/>
              </a:xfrm>
              <a:prstGeom prst="rect">
                <a:avLst/>
              </a:prstGeom>
              <a:solidFill>
                <a:srgbClr val="FFFFCC"/>
              </a:solidFill>
              <a:ln w="12700" cap="flat">
                <a:noFill/>
                <a:miter lim="400000"/>
              </a:ln>
              <a:effectLst/>
            </p:spPr>
            <p:txBody>
              <a:bodyPr wrap="square" lIns="0" tIns="0" rIns="0" bIns="0" numCol="1" anchor="t">
                <a:noAutofit/>
              </a:bodyPr>
              <a:lstStyle/>
              <a:p>
                <a:pPr lvl="0" algn="ctr" defTabSz="913760">
                  <a:spcBef>
                    <a:spcPts val="400"/>
                  </a:spcBef>
                  <a:defRPr sz="1000">
                    <a:latin typeface="Verdana Bold"/>
                    <a:ea typeface="Verdana Bold"/>
                    <a:cs typeface="Verdana Bold"/>
                    <a:sym typeface="Verdana Bold"/>
                  </a:defRPr>
                </a:pPr>
                <a:endParaRPr/>
              </a:p>
            </p:txBody>
          </p:sp>
          <p:grpSp>
            <p:nvGrpSpPr>
              <p:cNvPr id="2117" name="Group 2117"/>
              <p:cNvGrpSpPr/>
              <p:nvPr/>
            </p:nvGrpSpPr>
            <p:grpSpPr>
              <a:xfrm>
                <a:off x="271462" y="304800"/>
                <a:ext cx="385763" cy="152400"/>
                <a:chOff x="0" y="0"/>
                <a:chExt cx="385762" cy="152400"/>
              </a:xfrm>
            </p:grpSpPr>
            <p:sp>
              <p:nvSpPr>
                <p:cNvPr id="2115" name="Shape 2115"/>
                <p:cNvSpPr/>
                <p:nvPr/>
              </p:nvSpPr>
              <p:spPr>
                <a:xfrm>
                  <a:off x="-1" y="0"/>
                  <a:ext cx="385764" cy="152400"/>
                </a:xfrm>
                <a:prstGeom prst="rect">
                  <a:avLst/>
                </a:prstGeom>
                <a:solidFill>
                  <a:srgbClr val="EF0F14"/>
                </a:solidFill>
                <a:ln w="12700" cap="flat">
                  <a:noFill/>
                  <a:miter lim="400000"/>
                </a:ln>
                <a:effectLst/>
              </p:spPr>
              <p:txBody>
                <a:bodyPr wrap="square" lIns="0" tIns="0" rIns="0" bIns="0" numCol="1" anchor="t">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116" name="Shape 2116"/>
                <p:cNvSpPr/>
                <p:nvPr/>
              </p:nvSpPr>
              <p:spPr>
                <a:xfrm>
                  <a:off x="-1" y="0"/>
                  <a:ext cx="385764"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2400</a:t>
                  </a:r>
                </a:p>
              </p:txBody>
            </p:sp>
          </p:grpSp>
          <p:sp>
            <p:nvSpPr>
              <p:cNvPr id="2118" name="Shape 2118"/>
              <p:cNvSpPr/>
              <p:nvPr/>
            </p:nvSpPr>
            <p:spPr>
              <a:xfrm>
                <a:off x="1581150" y="152400"/>
                <a:ext cx="263526" cy="152400"/>
              </a:xfrm>
              <a:prstGeom prst="rect">
                <a:avLst/>
              </a:prstGeom>
              <a:solidFill>
                <a:srgbClr val="FFFFCC"/>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2119" name="Shape 2119"/>
              <p:cNvSpPr/>
              <p:nvPr/>
            </p:nvSpPr>
            <p:spPr>
              <a:xfrm>
                <a:off x="1581150" y="0"/>
                <a:ext cx="263526" cy="152400"/>
              </a:xfrm>
              <a:prstGeom prst="rect">
                <a:avLst/>
              </a:prstGeom>
              <a:solidFill>
                <a:srgbClr val="FFFFCC"/>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2120" name="Shape 2120"/>
              <p:cNvSpPr/>
              <p:nvPr/>
            </p:nvSpPr>
            <p:spPr>
              <a:xfrm>
                <a:off x="657225" y="0"/>
                <a:ext cx="533401" cy="72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ctr" defTabSz="913760">
                  <a:spcBef>
                    <a:spcPts val="400"/>
                  </a:spcBef>
                </a:pPr>
                <a:endParaRPr sz="1100">
                  <a:solidFill>
                    <a:srgbClr val="0000FF"/>
                  </a:solidFill>
                  <a:latin typeface="Verdana Bold"/>
                  <a:ea typeface="Verdana Bold"/>
                  <a:cs typeface="Verdana Bold"/>
                  <a:sym typeface="Verdana Bold"/>
                </a:endParaRPr>
              </a:p>
              <a:p>
                <a:pPr lvl="0" algn="ctr" defTabSz="913760">
                  <a:spcBef>
                    <a:spcPts val="400"/>
                  </a:spcBef>
                </a:pPr>
                <a:endParaRPr sz="900">
                  <a:solidFill>
                    <a:srgbClr val="0000FF"/>
                  </a:solidFill>
                  <a:latin typeface="Verdana Bold"/>
                  <a:ea typeface="Verdana Bold"/>
                  <a:cs typeface="Verdana Bold"/>
                  <a:sym typeface="Verdana Bold"/>
                </a:endParaRPr>
              </a:p>
              <a:p>
                <a:pPr lvl="0" algn="ctr" defTabSz="913760">
                  <a:spcBef>
                    <a:spcPts val="200"/>
                  </a:spcBef>
                </a:pPr>
                <a:r>
                  <a:rPr sz="1100">
                    <a:solidFill>
                      <a:srgbClr val="EF0F14"/>
                    </a:solidFill>
                    <a:latin typeface="Verdana Bold"/>
                    <a:ea typeface="Verdana Bold"/>
                    <a:cs typeface="Verdana Bold"/>
                    <a:sym typeface="Verdana Bold"/>
                  </a:rPr>
                  <a:t>165 IBV</a:t>
                </a:r>
              </a:p>
            </p:txBody>
          </p:sp>
          <p:sp>
            <p:nvSpPr>
              <p:cNvPr id="2121" name="Shape 2121"/>
              <p:cNvSpPr/>
              <p:nvPr/>
            </p:nvSpPr>
            <p:spPr>
              <a:xfrm>
                <a:off x="0" y="0"/>
                <a:ext cx="1844676"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22" name="Shape 2122"/>
              <p:cNvSpPr/>
              <p:nvPr/>
            </p:nvSpPr>
            <p:spPr>
              <a:xfrm>
                <a:off x="0" y="152400"/>
                <a:ext cx="657226"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23" name="Shape 2123"/>
              <p:cNvSpPr/>
              <p:nvPr/>
            </p:nvSpPr>
            <p:spPr>
              <a:xfrm>
                <a:off x="0" y="304800"/>
                <a:ext cx="657226"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24" name="Shape 2124"/>
              <p:cNvSpPr/>
              <p:nvPr/>
            </p:nvSpPr>
            <p:spPr>
              <a:xfrm>
                <a:off x="0" y="457200"/>
                <a:ext cx="657226"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25" name="Shape 2125"/>
              <p:cNvSpPr/>
              <p:nvPr/>
            </p:nvSpPr>
            <p:spPr>
              <a:xfrm>
                <a:off x="0" y="609600"/>
                <a:ext cx="1844676"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26" name="Shape 2126"/>
              <p:cNvSpPr/>
              <p:nvPr/>
            </p:nvSpPr>
            <p:spPr>
              <a:xfrm flipH="1">
                <a:off x="0" y="0"/>
                <a:ext cx="1" cy="60960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27" name="Shape 2127"/>
              <p:cNvSpPr/>
              <p:nvPr/>
            </p:nvSpPr>
            <p:spPr>
              <a:xfrm flipH="1">
                <a:off x="657225" y="0"/>
                <a:ext cx="1" cy="60960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28" name="Shape 2128"/>
              <p:cNvSpPr/>
              <p:nvPr/>
            </p:nvSpPr>
            <p:spPr>
              <a:xfrm flipH="1">
                <a:off x="1190625" y="0"/>
                <a:ext cx="1" cy="60960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29" name="Shape 2129"/>
              <p:cNvSpPr/>
              <p:nvPr/>
            </p:nvSpPr>
            <p:spPr>
              <a:xfrm>
                <a:off x="1844675" y="0"/>
                <a:ext cx="1" cy="60960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30" name="Shape 2130"/>
              <p:cNvSpPr/>
              <p:nvPr/>
            </p:nvSpPr>
            <p:spPr>
              <a:xfrm>
                <a:off x="1190625" y="152400"/>
                <a:ext cx="654051"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31" name="Shape 2131"/>
              <p:cNvSpPr/>
              <p:nvPr/>
            </p:nvSpPr>
            <p:spPr>
              <a:xfrm>
                <a:off x="1190625" y="304800"/>
                <a:ext cx="654051"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32" name="Shape 2132"/>
              <p:cNvSpPr/>
              <p:nvPr/>
            </p:nvSpPr>
            <p:spPr>
              <a:xfrm>
                <a:off x="1190625" y="457200"/>
                <a:ext cx="654051"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33" name="Shape 2133"/>
              <p:cNvSpPr/>
              <p:nvPr/>
            </p:nvSpPr>
            <p:spPr>
              <a:xfrm flipH="1">
                <a:off x="1581150" y="0"/>
                <a:ext cx="1" cy="60960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34" name="Shape 2134"/>
              <p:cNvSpPr/>
              <p:nvPr/>
            </p:nvSpPr>
            <p:spPr>
              <a:xfrm flipH="1">
                <a:off x="271462" y="0"/>
                <a:ext cx="1" cy="60960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grpSp>
        <p:grpSp>
          <p:nvGrpSpPr>
            <p:cNvPr id="2175" name="Group 2175"/>
            <p:cNvGrpSpPr/>
            <p:nvPr/>
          </p:nvGrpSpPr>
          <p:grpSpPr>
            <a:xfrm>
              <a:off x="6670675" y="0"/>
              <a:ext cx="1844676" cy="723392"/>
              <a:chOff x="0" y="0"/>
              <a:chExt cx="1844675" cy="723391"/>
            </a:xfrm>
          </p:grpSpPr>
          <p:grpSp>
            <p:nvGrpSpPr>
              <p:cNvPr id="2138" name="Group 2138"/>
              <p:cNvGrpSpPr/>
              <p:nvPr/>
            </p:nvGrpSpPr>
            <p:grpSpPr>
              <a:xfrm>
                <a:off x="0" y="457200"/>
                <a:ext cx="271463" cy="152400"/>
                <a:chOff x="0" y="0"/>
                <a:chExt cx="271462" cy="152400"/>
              </a:xfrm>
            </p:grpSpPr>
            <p:sp>
              <p:nvSpPr>
                <p:cNvPr id="2136" name="Shape 2136"/>
                <p:cNvSpPr/>
                <p:nvPr/>
              </p:nvSpPr>
              <p:spPr>
                <a:xfrm>
                  <a:off x="-1" y="0"/>
                  <a:ext cx="271464" cy="152400"/>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137" name="Shape 2137"/>
                <p:cNvSpPr/>
                <p:nvPr/>
              </p:nvSpPr>
              <p:spPr>
                <a:xfrm>
                  <a:off x="-1" y="0"/>
                  <a:ext cx="271464"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618</a:t>
                  </a:r>
                </a:p>
              </p:txBody>
            </p:sp>
          </p:grpSp>
          <p:sp>
            <p:nvSpPr>
              <p:cNvPr id="2139" name="Shape 2139"/>
              <p:cNvSpPr/>
              <p:nvPr/>
            </p:nvSpPr>
            <p:spPr>
              <a:xfrm>
                <a:off x="0" y="304800"/>
                <a:ext cx="271463" cy="152400"/>
              </a:xfrm>
              <a:prstGeom prst="rect">
                <a:avLst/>
              </a:prstGeom>
              <a:solidFill>
                <a:srgbClr val="FFFFCC"/>
              </a:solidFill>
              <a:ln w="12700" cap="flat">
                <a:noFill/>
                <a:miter lim="400000"/>
              </a:ln>
              <a:effectLst/>
            </p:spPr>
            <p:txBody>
              <a:bodyPr wrap="square" lIns="0" tIns="0" rIns="0" bIns="0" numCol="1" anchor="t">
                <a:noAutofit/>
              </a:bodyPr>
              <a:lstStyle/>
              <a:p>
                <a:pPr lvl="0" algn="ctr" defTabSz="913760">
                  <a:spcBef>
                    <a:spcPts val="400"/>
                  </a:spcBef>
                  <a:defRPr sz="1000">
                    <a:latin typeface="Verdana Bold"/>
                    <a:ea typeface="Verdana Bold"/>
                    <a:cs typeface="Verdana Bold"/>
                    <a:sym typeface="Verdana Bold"/>
                  </a:defRPr>
                </a:pPr>
                <a:endParaRPr/>
              </a:p>
            </p:txBody>
          </p:sp>
          <p:sp>
            <p:nvSpPr>
              <p:cNvPr id="2140" name="Shape 2140"/>
              <p:cNvSpPr/>
              <p:nvPr/>
            </p:nvSpPr>
            <p:spPr>
              <a:xfrm>
                <a:off x="0" y="152400"/>
                <a:ext cx="271463" cy="152400"/>
              </a:xfrm>
              <a:prstGeom prst="rect">
                <a:avLst/>
              </a:prstGeom>
              <a:solidFill>
                <a:srgbClr val="FFFFCC"/>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2141" name="Shape 2141"/>
              <p:cNvSpPr/>
              <p:nvPr/>
            </p:nvSpPr>
            <p:spPr>
              <a:xfrm>
                <a:off x="0" y="0"/>
                <a:ext cx="271463" cy="152400"/>
              </a:xfrm>
              <a:prstGeom prst="rect">
                <a:avLst/>
              </a:prstGeom>
              <a:solidFill>
                <a:srgbClr val="FFFFCC"/>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grpSp>
            <p:nvGrpSpPr>
              <p:cNvPr id="2144" name="Group 2144"/>
              <p:cNvGrpSpPr/>
              <p:nvPr/>
            </p:nvGrpSpPr>
            <p:grpSpPr>
              <a:xfrm>
                <a:off x="1190625" y="457200"/>
                <a:ext cx="390526" cy="152400"/>
                <a:chOff x="0" y="0"/>
                <a:chExt cx="390525" cy="152400"/>
              </a:xfrm>
            </p:grpSpPr>
            <p:sp>
              <p:nvSpPr>
                <p:cNvPr id="2142" name="Shape 2142"/>
                <p:cNvSpPr/>
                <p:nvPr/>
              </p:nvSpPr>
              <p:spPr>
                <a:xfrm>
                  <a:off x="0" y="0"/>
                  <a:ext cx="390525" cy="152400"/>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143" name="Shape 2143"/>
                <p:cNvSpPr/>
                <p:nvPr/>
              </p:nvSpPr>
              <p:spPr>
                <a:xfrm>
                  <a:off x="0" y="0"/>
                  <a:ext cx="390525"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1200</a:t>
                  </a:r>
                </a:p>
              </p:txBody>
            </p:sp>
          </p:grpSp>
          <p:grpSp>
            <p:nvGrpSpPr>
              <p:cNvPr id="2147" name="Group 2147"/>
              <p:cNvGrpSpPr/>
              <p:nvPr/>
            </p:nvGrpSpPr>
            <p:grpSpPr>
              <a:xfrm>
                <a:off x="1190625" y="304800"/>
                <a:ext cx="390526" cy="152400"/>
                <a:chOff x="0" y="0"/>
                <a:chExt cx="390525" cy="152400"/>
              </a:xfrm>
            </p:grpSpPr>
            <p:sp>
              <p:nvSpPr>
                <p:cNvPr id="2145" name="Shape 2145"/>
                <p:cNvSpPr/>
                <p:nvPr/>
              </p:nvSpPr>
              <p:spPr>
                <a:xfrm>
                  <a:off x="0" y="0"/>
                  <a:ext cx="390525" cy="152400"/>
                </a:xfrm>
                <a:prstGeom prst="rect">
                  <a:avLst/>
                </a:prstGeom>
                <a:solidFill>
                  <a:srgbClr val="EF0F14"/>
                </a:solidFill>
                <a:ln w="12700" cap="flat">
                  <a:noFill/>
                  <a:miter lim="400000"/>
                </a:ln>
                <a:effectLst/>
              </p:spPr>
              <p:txBody>
                <a:bodyPr wrap="square" lIns="0" tIns="0" rIns="0" bIns="0" numCol="1" anchor="t">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146" name="Shape 2146"/>
                <p:cNvSpPr/>
                <p:nvPr/>
              </p:nvSpPr>
              <p:spPr>
                <a:xfrm>
                  <a:off x="0" y="0"/>
                  <a:ext cx="390525"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2400</a:t>
                  </a:r>
                </a:p>
              </p:txBody>
            </p:sp>
          </p:grpSp>
          <p:grpSp>
            <p:nvGrpSpPr>
              <p:cNvPr id="2150" name="Group 2150"/>
              <p:cNvGrpSpPr/>
              <p:nvPr/>
            </p:nvGrpSpPr>
            <p:grpSpPr>
              <a:xfrm>
                <a:off x="1581150" y="381000"/>
                <a:ext cx="263526" cy="304800"/>
                <a:chOff x="0" y="0"/>
                <a:chExt cx="263525" cy="304800"/>
              </a:xfrm>
            </p:grpSpPr>
            <p:sp>
              <p:nvSpPr>
                <p:cNvPr id="2148" name="Shape 2148"/>
                <p:cNvSpPr/>
                <p:nvPr/>
              </p:nvSpPr>
              <p:spPr>
                <a:xfrm>
                  <a:off x="0" y="76200"/>
                  <a:ext cx="263525" cy="152400"/>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149" name="Shape 2149"/>
                <p:cNvSpPr/>
                <p:nvPr/>
              </p:nvSpPr>
              <p:spPr>
                <a:xfrm>
                  <a:off x="0" y="0"/>
                  <a:ext cx="263525" cy="304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618</a:t>
                  </a:r>
                </a:p>
              </p:txBody>
            </p:sp>
          </p:grpSp>
          <p:grpSp>
            <p:nvGrpSpPr>
              <p:cNvPr id="2153" name="Group 2153"/>
              <p:cNvGrpSpPr/>
              <p:nvPr/>
            </p:nvGrpSpPr>
            <p:grpSpPr>
              <a:xfrm>
                <a:off x="271462" y="457200"/>
                <a:ext cx="385763" cy="152400"/>
                <a:chOff x="0" y="0"/>
                <a:chExt cx="385762" cy="152400"/>
              </a:xfrm>
            </p:grpSpPr>
            <p:sp>
              <p:nvSpPr>
                <p:cNvPr id="2151" name="Shape 2151"/>
                <p:cNvSpPr/>
                <p:nvPr/>
              </p:nvSpPr>
              <p:spPr>
                <a:xfrm>
                  <a:off x="-1" y="0"/>
                  <a:ext cx="385764" cy="152400"/>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152" name="Shape 2152"/>
                <p:cNvSpPr/>
                <p:nvPr/>
              </p:nvSpPr>
              <p:spPr>
                <a:xfrm>
                  <a:off x="-1" y="0"/>
                  <a:ext cx="385764"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1200</a:t>
                  </a:r>
                </a:p>
              </p:txBody>
            </p:sp>
          </p:grpSp>
          <p:sp>
            <p:nvSpPr>
              <p:cNvPr id="2154" name="Shape 2154"/>
              <p:cNvSpPr/>
              <p:nvPr/>
            </p:nvSpPr>
            <p:spPr>
              <a:xfrm>
                <a:off x="1581150" y="304800"/>
                <a:ext cx="263526" cy="152400"/>
              </a:xfrm>
              <a:prstGeom prst="rect">
                <a:avLst/>
              </a:prstGeom>
              <a:solidFill>
                <a:srgbClr val="FFFFCC"/>
              </a:solidFill>
              <a:ln w="12700" cap="flat">
                <a:noFill/>
                <a:miter lim="400000"/>
              </a:ln>
              <a:effectLst/>
            </p:spPr>
            <p:txBody>
              <a:bodyPr wrap="square" lIns="0" tIns="0" rIns="0" bIns="0" numCol="1" anchor="t">
                <a:noAutofit/>
              </a:bodyPr>
              <a:lstStyle/>
              <a:p>
                <a:pPr lvl="0" algn="ctr" defTabSz="913760">
                  <a:spcBef>
                    <a:spcPts val="400"/>
                  </a:spcBef>
                  <a:defRPr sz="1000">
                    <a:latin typeface="Verdana Bold"/>
                    <a:ea typeface="Verdana Bold"/>
                    <a:cs typeface="Verdana Bold"/>
                    <a:sym typeface="Verdana Bold"/>
                  </a:defRPr>
                </a:pPr>
                <a:endParaRPr/>
              </a:p>
            </p:txBody>
          </p:sp>
          <p:grpSp>
            <p:nvGrpSpPr>
              <p:cNvPr id="2157" name="Group 2157"/>
              <p:cNvGrpSpPr/>
              <p:nvPr/>
            </p:nvGrpSpPr>
            <p:grpSpPr>
              <a:xfrm>
                <a:off x="271462" y="304800"/>
                <a:ext cx="385763" cy="152400"/>
                <a:chOff x="0" y="0"/>
                <a:chExt cx="385762" cy="152400"/>
              </a:xfrm>
            </p:grpSpPr>
            <p:sp>
              <p:nvSpPr>
                <p:cNvPr id="2155" name="Shape 2155"/>
                <p:cNvSpPr/>
                <p:nvPr/>
              </p:nvSpPr>
              <p:spPr>
                <a:xfrm>
                  <a:off x="-1" y="0"/>
                  <a:ext cx="385764" cy="152400"/>
                </a:xfrm>
                <a:prstGeom prst="rect">
                  <a:avLst/>
                </a:prstGeom>
                <a:solidFill>
                  <a:srgbClr val="EF0F14"/>
                </a:solidFill>
                <a:ln w="12700" cap="flat">
                  <a:noFill/>
                  <a:miter lim="400000"/>
                </a:ln>
                <a:effectLst/>
              </p:spPr>
              <p:txBody>
                <a:bodyPr wrap="square" lIns="0" tIns="0" rIns="0" bIns="0" numCol="1" anchor="t">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156" name="Shape 2156"/>
                <p:cNvSpPr/>
                <p:nvPr/>
              </p:nvSpPr>
              <p:spPr>
                <a:xfrm>
                  <a:off x="-1" y="0"/>
                  <a:ext cx="385764"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2400</a:t>
                  </a:r>
                </a:p>
              </p:txBody>
            </p:sp>
          </p:grpSp>
          <p:sp>
            <p:nvSpPr>
              <p:cNvPr id="2158" name="Shape 2158"/>
              <p:cNvSpPr/>
              <p:nvPr/>
            </p:nvSpPr>
            <p:spPr>
              <a:xfrm>
                <a:off x="1581150" y="152400"/>
                <a:ext cx="263526" cy="152400"/>
              </a:xfrm>
              <a:prstGeom prst="rect">
                <a:avLst/>
              </a:prstGeom>
              <a:solidFill>
                <a:srgbClr val="FFFFCC"/>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2159" name="Shape 2159"/>
              <p:cNvSpPr/>
              <p:nvPr/>
            </p:nvSpPr>
            <p:spPr>
              <a:xfrm>
                <a:off x="1581150" y="0"/>
                <a:ext cx="263526" cy="152400"/>
              </a:xfrm>
              <a:prstGeom prst="rect">
                <a:avLst/>
              </a:prstGeom>
              <a:solidFill>
                <a:srgbClr val="FFFFCC"/>
              </a:solidFill>
              <a:ln w="12700" cap="flat">
                <a:noFill/>
                <a:miter lim="400000"/>
              </a:ln>
              <a:effectLst/>
            </p:spPr>
            <p:txBody>
              <a:bodyPr wrap="square" lIns="0" tIns="0" rIns="0" bIns="0" numCol="1" anchor="t">
                <a:noAutofit/>
              </a:bodyPr>
              <a:lstStyle/>
              <a:p>
                <a:pPr lvl="0" algn="ctr" defTabSz="913760">
                  <a:spcBef>
                    <a:spcPts val="400"/>
                  </a:spcBef>
                  <a:defRPr sz="800">
                    <a:solidFill>
                      <a:srgbClr val="FFFF99"/>
                    </a:solidFill>
                    <a:latin typeface="Verdana Bold"/>
                    <a:ea typeface="Verdana Bold"/>
                    <a:cs typeface="Verdana Bold"/>
                    <a:sym typeface="Verdana Bold"/>
                  </a:defRPr>
                </a:pPr>
                <a:endParaRPr/>
              </a:p>
            </p:txBody>
          </p:sp>
          <p:sp>
            <p:nvSpPr>
              <p:cNvPr id="2160" name="Shape 2160"/>
              <p:cNvSpPr/>
              <p:nvPr/>
            </p:nvSpPr>
            <p:spPr>
              <a:xfrm>
                <a:off x="657225" y="0"/>
                <a:ext cx="533401" cy="72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ctr" defTabSz="913760">
                  <a:spcBef>
                    <a:spcPts val="400"/>
                  </a:spcBef>
                </a:pPr>
                <a:endParaRPr sz="1100">
                  <a:solidFill>
                    <a:srgbClr val="0000FF"/>
                  </a:solidFill>
                  <a:latin typeface="Verdana Bold"/>
                  <a:ea typeface="Verdana Bold"/>
                  <a:cs typeface="Verdana Bold"/>
                  <a:sym typeface="Verdana Bold"/>
                </a:endParaRPr>
              </a:p>
              <a:p>
                <a:pPr lvl="0" algn="ctr" defTabSz="913760">
                  <a:spcBef>
                    <a:spcPts val="400"/>
                  </a:spcBef>
                </a:pPr>
                <a:endParaRPr sz="900">
                  <a:solidFill>
                    <a:srgbClr val="0000FF"/>
                  </a:solidFill>
                  <a:latin typeface="Verdana Bold"/>
                  <a:ea typeface="Verdana Bold"/>
                  <a:cs typeface="Verdana Bold"/>
                  <a:sym typeface="Verdana Bold"/>
                </a:endParaRPr>
              </a:p>
              <a:p>
                <a:pPr lvl="0" algn="ctr" defTabSz="913760">
                  <a:spcBef>
                    <a:spcPts val="200"/>
                  </a:spcBef>
                </a:pPr>
                <a:r>
                  <a:rPr sz="1100">
                    <a:solidFill>
                      <a:srgbClr val="EF0F14"/>
                    </a:solidFill>
                    <a:latin typeface="Verdana Bold"/>
                    <a:ea typeface="Verdana Bold"/>
                    <a:cs typeface="Verdana Bold"/>
                    <a:sym typeface="Verdana Bold"/>
                  </a:rPr>
                  <a:t>165 IBV</a:t>
                </a:r>
              </a:p>
            </p:txBody>
          </p:sp>
          <p:sp>
            <p:nvSpPr>
              <p:cNvPr id="2161" name="Shape 2161"/>
              <p:cNvSpPr/>
              <p:nvPr/>
            </p:nvSpPr>
            <p:spPr>
              <a:xfrm>
                <a:off x="0" y="0"/>
                <a:ext cx="1844676"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62" name="Shape 2162"/>
              <p:cNvSpPr/>
              <p:nvPr/>
            </p:nvSpPr>
            <p:spPr>
              <a:xfrm>
                <a:off x="0" y="152400"/>
                <a:ext cx="657226"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63" name="Shape 2163"/>
              <p:cNvSpPr/>
              <p:nvPr/>
            </p:nvSpPr>
            <p:spPr>
              <a:xfrm>
                <a:off x="0" y="304800"/>
                <a:ext cx="657226"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64" name="Shape 2164"/>
              <p:cNvSpPr/>
              <p:nvPr/>
            </p:nvSpPr>
            <p:spPr>
              <a:xfrm>
                <a:off x="0" y="457200"/>
                <a:ext cx="657226"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65" name="Shape 2165"/>
              <p:cNvSpPr/>
              <p:nvPr/>
            </p:nvSpPr>
            <p:spPr>
              <a:xfrm>
                <a:off x="0" y="609600"/>
                <a:ext cx="1844676"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66" name="Shape 2166"/>
              <p:cNvSpPr/>
              <p:nvPr/>
            </p:nvSpPr>
            <p:spPr>
              <a:xfrm flipH="1">
                <a:off x="0" y="0"/>
                <a:ext cx="1" cy="60960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67" name="Shape 2167"/>
              <p:cNvSpPr/>
              <p:nvPr/>
            </p:nvSpPr>
            <p:spPr>
              <a:xfrm flipH="1">
                <a:off x="657225" y="0"/>
                <a:ext cx="1" cy="60960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68" name="Shape 2168"/>
              <p:cNvSpPr/>
              <p:nvPr/>
            </p:nvSpPr>
            <p:spPr>
              <a:xfrm flipH="1">
                <a:off x="1190625" y="0"/>
                <a:ext cx="1" cy="60960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69" name="Shape 2169"/>
              <p:cNvSpPr/>
              <p:nvPr/>
            </p:nvSpPr>
            <p:spPr>
              <a:xfrm>
                <a:off x="1844675" y="0"/>
                <a:ext cx="1" cy="60960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70" name="Shape 2170"/>
              <p:cNvSpPr/>
              <p:nvPr/>
            </p:nvSpPr>
            <p:spPr>
              <a:xfrm>
                <a:off x="1190625" y="152400"/>
                <a:ext cx="654051"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71" name="Shape 2171"/>
              <p:cNvSpPr/>
              <p:nvPr/>
            </p:nvSpPr>
            <p:spPr>
              <a:xfrm>
                <a:off x="1190625" y="304800"/>
                <a:ext cx="654051"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72" name="Shape 2172"/>
              <p:cNvSpPr/>
              <p:nvPr/>
            </p:nvSpPr>
            <p:spPr>
              <a:xfrm>
                <a:off x="1190625" y="457200"/>
                <a:ext cx="654051"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73" name="Shape 2173"/>
              <p:cNvSpPr/>
              <p:nvPr/>
            </p:nvSpPr>
            <p:spPr>
              <a:xfrm flipH="1">
                <a:off x="1581150" y="0"/>
                <a:ext cx="1" cy="60960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74" name="Shape 2174"/>
              <p:cNvSpPr/>
              <p:nvPr/>
            </p:nvSpPr>
            <p:spPr>
              <a:xfrm flipH="1">
                <a:off x="271462" y="0"/>
                <a:ext cx="1" cy="60960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grpSp>
      </p:grpSp>
      <p:grpSp>
        <p:nvGrpSpPr>
          <p:cNvPr id="2181" name="Group 2181"/>
          <p:cNvGrpSpPr/>
          <p:nvPr/>
        </p:nvGrpSpPr>
        <p:grpSpPr>
          <a:xfrm>
            <a:off x="763587" y="5486410"/>
            <a:ext cx="390526" cy="403225"/>
            <a:chOff x="0" y="0"/>
            <a:chExt cx="390524" cy="403224"/>
          </a:xfrm>
        </p:grpSpPr>
        <p:sp>
          <p:nvSpPr>
            <p:cNvPr id="2177" name="Shape 2177"/>
            <p:cNvSpPr/>
            <p:nvPr/>
          </p:nvSpPr>
          <p:spPr>
            <a:xfrm>
              <a:off x="252412" y="-1"/>
              <a:ext cx="55563" cy="150814"/>
            </a:xfrm>
            <a:prstGeom prst="line">
              <a:avLst/>
            </a:prstGeom>
            <a:noFill/>
            <a:ln w="15875"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78" name="Shape 2178"/>
            <p:cNvSpPr/>
            <p:nvPr/>
          </p:nvSpPr>
          <p:spPr>
            <a:xfrm flipH="1">
              <a:off x="84137" y="-1"/>
              <a:ext cx="55564" cy="150814"/>
            </a:xfrm>
            <a:prstGeom prst="line">
              <a:avLst/>
            </a:prstGeom>
            <a:noFill/>
            <a:ln w="15875"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79" name="Shape 2179"/>
            <p:cNvSpPr/>
            <p:nvPr/>
          </p:nvSpPr>
          <p:spPr>
            <a:xfrm>
              <a:off x="-1" y="184149"/>
              <a:ext cx="160339"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3</a:t>
              </a:r>
            </a:p>
          </p:txBody>
        </p:sp>
        <p:sp>
          <p:nvSpPr>
            <p:cNvPr id="2180" name="Shape 2180"/>
            <p:cNvSpPr/>
            <p:nvPr/>
          </p:nvSpPr>
          <p:spPr>
            <a:xfrm>
              <a:off x="230187" y="187324"/>
              <a:ext cx="160338"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3</a:t>
              </a:r>
            </a:p>
          </p:txBody>
        </p:sp>
      </p:grpSp>
      <p:grpSp>
        <p:nvGrpSpPr>
          <p:cNvPr id="2186" name="Group 2186"/>
          <p:cNvGrpSpPr/>
          <p:nvPr/>
        </p:nvGrpSpPr>
        <p:grpSpPr>
          <a:xfrm>
            <a:off x="1301749" y="5483235"/>
            <a:ext cx="390526" cy="403225"/>
            <a:chOff x="0" y="0"/>
            <a:chExt cx="390524" cy="403224"/>
          </a:xfrm>
        </p:grpSpPr>
        <p:sp>
          <p:nvSpPr>
            <p:cNvPr id="2182" name="Shape 2182"/>
            <p:cNvSpPr/>
            <p:nvPr/>
          </p:nvSpPr>
          <p:spPr>
            <a:xfrm>
              <a:off x="252412" y="-1"/>
              <a:ext cx="55563" cy="150814"/>
            </a:xfrm>
            <a:prstGeom prst="line">
              <a:avLst/>
            </a:prstGeom>
            <a:noFill/>
            <a:ln w="15875"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83" name="Shape 2183"/>
            <p:cNvSpPr/>
            <p:nvPr/>
          </p:nvSpPr>
          <p:spPr>
            <a:xfrm flipH="1">
              <a:off x="84137" y="-1"/>
              <a:ext cx="55564" cy="150814"/>
            </a:xfrm>
            <a:prstGeom prst="line">
              <a:avLst/>
            </a:prstGeom>
            <a:noFill/>
            <a:ln w="15875"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84" name="Shape 2184"/>
            <p:cNvSpPr/>
            <p:nvPr/>
          </p:nvSpPr>
          <p:spPr>
            <a:xfrm>
              <a:off x="-1" y="184149"/>
              <a:ext cx="160339"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3</a:t>
              </a:r>
            </a:p>
          </p:txBody>
        </p:sp>
        <p:sp>
          <p:nvSpPr>
            <p:cNvPr id="2185" name="Shape 2185"/>
            <p:cNvSpPr/>
            <p:nvPr/>
          </p:nvSpPr>
          <p:spPr>
            <a:xfrm>
              <a:off x="230187" y="187324"/>
              <a:ext cx="160338"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3</a:t>
              </a:r>
            </a:p>
          </p:txBody>
        </p:sp>
      </p:grpSp>
      <p:grpSp>
        <p:nvGrpSpPr>
          <p:cNvPr id="2191" name="Group 2191"/>
          <p:cNvGrpSpPr/>
          <p:nvPr/>
        </p:nvGrpSpPr>
        <p:grpSpPr>
          <a:xfrm>
            <a:off x="225428" y="5483235"/>
            <a:ext cx="390525" cy="403225"/>
            <a:chOff x="0" y="0"/>
            <a:chExt cx="390524" cy="403224"/>
          </a:xfrm>
        </p:grpSpPr>
        <p:sp>
          <p:nvSpPr>
            <p:cNvPr id="2187" name="Shape 2187"/>
            <p:cNvSpPr/>
            <p:nvPr/>
          </p:nvSpPr>
          <p:spPr>
            <a:xfrm>
              <a:off x="252412" y="-1"/>
              <a:ext cx="55563" cy="150814"/>
            </a:xfrm>
            <a:prstGeom prst="line">
              <a:avLst/>
            </a:prstGeom>
            <a:noFill/>
            <a:ln w="15875"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88" name="Shape 2188"/>
            <p:cNvSpPr/>
            <p:nvPr/>
          </p:nvSpPr>
          <p:spPr>
            <a:xfrm flipH="1">
              <a:off x="84137" y="-1"/>
              <a:ext cx="55564" cy="150814"/>
            </a:xfrm>
            <a:prstGeom prst="line">
              <a:avLst/>
            </a:prstGeom>
            <a:noFill/>
            <a:ln w="15875"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89" name="Shape 2189"/>
            <p:cNvSpPr/>
            <p:nvPr/>
          </p:nvSpPr>
          <p:spPr>
            <a:xfrm>
              <a:off x="-1" y="184149"/>
              <a:ext cx="160339"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3</a:t>
              </a:r>
            </a:p>
          </p:txBody>
        </p:sp>
        <p:sp>
          <p:nvSpPr>
            <p:cNvPr id="2190" name="Shape 2190"/>
            <p:cNvSpPr/>
            <p:nvPr/>
          </p:nvSpPr>
          <p:spPr>
            <a:xfrm>
              <a:off x="230187" y="187324"/>
              <a:ext cx="160338"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3</a:t>
              </a:r>
            </a:p>
          </p:txBody>
        </p:sp>
      </p:grpSp>
      <p:grpSp>
        <p:nvGrpSpPr>
          <p:cNvPr id="2196" name="Group 2196"/>
          <p:cNvGrpSpPr/>
          <p:nvPr/>
        </p:nvGrpSpPr>
        <p:grpSpPr>
          <a:xfrm>
            <a:off x="1844677" y="5483235"/>
            <a:ext cx="390526" cy="403225"/>
            <a:chOff x="0" y="0"/>
            <a:chExt cx="390524" cy="403224"/>
          </a:xfrm>
        </p:grpSpPr>
        <p:sp>
          <p:nvSpPr>
            <p:cNvPr id="2192" name="Shape 2192"/>
            <p:cNvSpPr/>
            <p:nvPr/>
          </p:nvSpPr>
          <p:spPr>
            <a:xfrm>
              <a:off x="252412" y="-1"/>
              <a:ext cx="55563" cy="150814"/>
            </a:xfrm>
            <a:prstGeom prst="line">
              <a:avLst/>
            </a:prstGeom>
            <a:noFill/>
            <a:ln w="15875"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93" name="Shape 2193"/>
            <p:cNvSpPr/>
            <p:nvPr/>
          </p:nvSpPr>
          <p:spPr>
            <a:xfrm flipH="1">
              <a:off x="84137" y="-1"/>
              <a:ext cx="55564" cy="150814"/>
            </a:xfrm>
            <a:prstGeom prst="line">
              <a:avLst/>
            </a:prstGeom>
            <a:noFill/>
            <a:ln w="15875"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94" name="Shape 2194"/>
            <p:cNvSpPr/>
            <p:nvPr/>
          </p:nvSpPr>
          <p:spPr>
            <a:xfrm>
              <a:off x="-1" y="184149"/>
              <a:ext cx="160339"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3</a:t>
              </a:r>
            </a:p>
          </p:txBody>
        </p:sp>
        <p:sp>
          <p:nvSpPr>
            <p:cNvPr id="2195" name="Shape 2195"/>
            <p:cNvSpPr/>
            <p:nvPr/>
          </p:nvSpPr>
          <p:spPr>
            <a:xfrm>
              <a:off x="230187" y="187324"/>
              <a:ext cx="160338"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3</a:t>
              </a:r>
            </a:p>
          </p:txBody>
        </p:sp>
      </p:grpSp>
      <p:grpSp>
        <p:nvGrpSpPr>
          <p:cNvPr id="2201" name="Group 2201"/>
          <p:cNvGrpSpPr/>
          <p:nvPr/>
        </p:nvGrpSpPr>
        <p:grpSpPr>
          <a:xfrm>
            <a:off x="2376488" y="5483235"/>
            <a:ext cx="390525" cy="403225"/>
            <a:chOff x="0" y="0"/>
            <a:chExt cx="390524" cy="403224"/>
          </a:xfrm>
        </p:grpSpPr>
        <p:sp>
          <p:nvSpPr>
            <p:cNvPr id="2197" name="Shape 2197"/>
            <p:cNvSpPr/>
            <p:nvPr/>
          </p:nvSpPr>
          <p:spPr>
            <a:xfrm>
              <a:off x="252412" y="-1"/>
              <a:ext cx="55563" cy="150814"/>
            </a:xfrm>
            <a:prstGeom prst="line">
              <a:avLst/>
            </a:prstGeom>
            <a:noFill/>
            <a:ln w="15875"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98" name="Shape 2198"/>
            <p:cNvSpPr/>
            <p:nvPr/>
          </p:nvSpPr>
          <p:spPr>
            <a:xfrm flipH="1">
              <a:off x="84137" y="-1"/>
              <a:ext cx="55564" cy="150814"/>
            </a:xfrm>
            <a:prstGeom prst="line">
              <a:avLst/>
            </a:prstGeom>
            <a:noFill/>
            <a:ln w="15875"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199" name="Shape 2199"/>
            <p:cNvSpPr/>
            <p:nvPr/>
          </p:nvSpPr>
          <p:spPr>
            <a:xfrm>
              <a:off x="-1" y="184149"/>
              <a:ext cx="160339"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3</a:t>
              </a:r>
            </a:p>
          </p:txBody>
        </p:sp>
        <p:sp>
          <p:nvSpPr>
            <p:cNvPr id="2200" name="Shape 2200"/>
            <p:cNvSpPr/>
            <p:nvPr/>
          </p:nvSpPr>
          <p:spPr>
            <a:xfrm>
              <a:off x="230187" y="187324"/>
              <a:ext cx="160338"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3</a:t>
              </a:r>
            </a:p>
          </p:txBody>
        </p:sp>
      </p:grpSp>
      <p:grpSp>
        <p:nvGrpSpPr>
          <p:cNvPr id="2206" name="Group 2206"/>
          <p:cNvGrpSpPr/>
          <p:nvPr/>
        </p:nvGrpSpPr>
        <p:grpSpPr>
          <a:xfrm>
            <a:off x="2914649" y="5483235"/>
            <a:ext cx="390526" cy="403225"/>
            <a:chOff x="0" y="0"/>
            <a:chExt cx="390524" cy="403224"/>
          </a:xfrm>
        </p:grpSpPr>
        <p:sp>
          <p:nvSpPr>
            <p:cNvPr id="2202" name="Shape 2202"/>
            <p:cNvSpPr/>
            <p:nvPr/>
          </p:nvSpPr>
          <p:spPr>
            <a:xfrm>
              <a:off x="252412" y="-1"/>
              <a:ext cx="55563" cy="150814"/>
            </a:xfrm>
            <a:prstGeom prst="line">
              <a:avLst/>
            </a:prstGeom>
            <a:noFill/>
            <a:ln w="15875"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03" name="Shape 2203"/>
            <p:cNvSpPr/>
            <p:nvPr/>
          </p:nvSpPr>
          <p:spPr>
            <a:xfrm flipH="1">
              <a:off x="84137" y="-1"/>
              <a:ext cx="55564" cy="150814"/>
            </a:xfrm>
            <a:prstGeom prst="line">
              <a:avLst/>
            </a:prstGeom>
            <a:noFill/>
            <a:ln w="15875"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04" name="Shape 2204"/>
            <p:cNvSpPr/>
            <p:nvPr/>
          </p:nvSpPr>
          <p:spPr>
            <a:xfrm>
              <a:off x="-1" y="184149"/>
              <a:ext cx="160339"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3</a:t>
              </a:r>
            </a:p>
          </p:txBody>
        </p:sp>
        <p:sp>
          <p:nvSpPr>
            <p:cNvPr id="2205" name="Shape 2205"/>
            <p:cNvSpPr/>
            <p:nvPr/>
          </p:nvSpPr>
          <p:spPr>
            <a:xfrm>
              <a:off x="230187" y="187324"/>
              <a:ext cx="160338"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3</a:t>
              </a:r>
            </a:p>
          </p:txBody>
        </p:sp>
      </p:grpSp>
      <p:grpSp>
        <p:nvGrpSpPr>
          <p:cNvPr id="2211" name="Group 2211"/>
          <p:cNvGrpSpPr/>
          <p:nvPr/>
        </p:nvGrpSpPr>
        <p:grpSpPr>
          <a:xfrm>
            <a:off x="3457578" y="5483235"/>
            <a:ext cx="390525" cy="403225"/>
            <a:chOff x="0" y="0"/>
            <a:chExt cx="390524" cy="403224"/>
          </a:xfrm>
        </p:grpSpPr>
        <p:sp>
          <p:nvSpPr>
            <p:cNvPr id="2207" name="Shape 2207"/>
            <p:cNvSpPr/>
            <p:nvPr/>
          </p:nvSpPr>
          <p:spPr>
            <a:xfrm>
              <a:off x="252412" y="-1"/>
              <a:ext cx="55563" cy="150814"/>
            </a:xfrm>
            <a:prstGeom prst="line">
              <a:avLst/>
            </a:prstGeom>
            <a:noFill/>
            <a:ln w="15875"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08" name="Shape 2208"/>
            <p:cNvSpPr/>
            <p:nvPr/>
          </p:nvSpPr>
          <p:spPr>
            <a:xfrm flipH="1">
              <a:off x="84137" y="-1"/>
              <a:ext cx="55564" cy="150814"/>
            </a:xfrm>
            <a:prstGeom prst="line">
              <a:avLst/>
            </a:prstGeom>
            <a:noFill/>
            <a:ln w="15875"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09" name="Shape 2209"/>
            <p:cNvSpPr/>
            <p:nvPr/>
          </p:nvSpPr>
          <p:spPr>
            <a:xfrm>
              <a:off x="-1" y="184149"/>
              <a:ext cx="160339"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3</a:t>
              </a:r>
            </a:p>
          </p:txBody>
        </p:sp>
        <p:sp>
          <p:nvSpPr>
            <p:cNvPr id="2210" name="Shape 2210"/>
            <p:cNvSpPr/>
            <p:nvPr/>
          </p:nvSpPr>
          <p:spPr>
            <a:xfrm>
              <a:off x="230187" y="187324"/>
              <a:ext cx="160338"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3</a:t>
              </a:r>
            </a:p>
          </p:txBody>
        </p:sp>
      </p:grpSp>
      <p:grpSp>
        <p:nvGrpSpPr>
          <p:cNvPr id="2216" name="Group 2216"/>
          <p:cNvGrpSpPr/>
          <p:nvPr/>
        </p:nvGrpSpPr>
        <p:grpSpPr>
          <a:xfrm>
            <a:off x="3989387" y="5483235"/>
            <a:ext cx="390526" cy="403225"/>
            <a:chOff x="0" y="0"/>
            <a:chExt cx="390524" cy="403224"/>
          </a:xfrm>
        </p:grpSpPr>
        <p:sp>
          <p:nvSpPr>
            <p:cNvPr id="2212" name="Shape 2212"/>
            <p:cNvSpPr/>
            <p:nvPr/>
          </p:nvSpPr>
          <p:spPr>
            <a:xfrm>
              <a:off x="252412" y="-1"/>
              <a:ext cx="55563" cy="150814"/>
            </a:xfrm>
            <a:prstGeom prst="line">
              <a:avLst/>
            </a:prstGeom>
            <a:noFill/>
            <a:ln w="15875"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13" name="Shape 2213"/>
            <p:cNvSpPr/>
            <p:nvPr/>
          </p:nvSpPr>
          <p:spPr>
            <a:xfrm flipH="1">
              <a:off x="84137" y="-1"/>
              <a:ext cx="55564" cy="150814"/>
            </a:xfrm>
            <a:prstGeom prst="line">
              <a:avLst/>
            </a:prstGeom>
            <a:noFill/>
            <a:ln w="15875"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14" name="Shape 2214"/>
            <p:cNvSpPr/>
            <p:nvPr/>
          </p:nvSpPr>
          <p:spPr>
            <a:xfrm>
              <a:off x="-1" y="184149"/>
              <a:ext cx="160339"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3</a:t>
              </a:r>
            </a:p>
          </p:txBody>
        </p:sp>
        <p:sp>
          <p:nvSpPr>
            <p:cNvPr id="2215" name="Shape 2215"/>
            <p:cNvSpPr/>
            <p:nvPr/>
          </p:nvSpPr>
          <p:spPr>
            <a:xfrm>
              <a:off x="230187" y="187324"/>
              <a:ext cx="160338"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3</a:t>
              </a:r>
            </a:p>
          </p:txBody>
        </p:sp>
      </p:grpSp>
      <p:grpSp>
        <p:nvGrpSpPr>
          <p:cNvPr id="2221" name="Group 2221"/>
          <p:cNvGrpSpPr/>
          <p:nvPr/>
        </p:nvGrpSpPr>
        <p:grpSpPr>
          <a:xfrm>
            <a:off x="4764087" y="5483235"/>
            <a:ext cx="390526" cy="403225"/>
            <a:chOff x="0" y="0"/>
            <a:chExt cx="390524" cy="403224"/>
          </a:xfrm>
        </p:grpSpPr>
        <p:sp>
          <p:nvSpPr>
            <p:cNvPr id="2217" name="Shape 2217"/>
            <p:cNvSpPr/>
            <p:nvPr/>
          </p:nvSpPr>
          <p:spPr>
            <a:xfrm>
              <a:off x="252412" y="-1"/>
              <a:ext cx="55563" cy="150814"/>
            </a:xfrm>
            <a:prstGeom prst="line">
              <a:avLst/>
            </a:prstGeom>
            <a:noFill/>
            <a:ln w="15875"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18" name="Shape 2218"/>
            <p:cNvSpPr/>
            <p:nvPr/>
          </p:nvSpPr>
          <p:spPr>
            <a:xfrm flipH="1">
              <a:off x="84137" y="-1"/>
              <a:ext cx="55564" cy="150814"/>
            </a:xfrm>
            <a:prstGeom prst="line">
              <a:avLst/>
            </a:prstGeom>
            <a:noFill/>
            <a:ln w="15875"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19" name="Shape 2219"/>
            <p:cNvSpPr/>
            <p:nvPr/>
          </p:nvSpPr>
          <p:spPr>
            <a:xfrm>
              <a:off x="-1" y="184149"/>
              <a:ext cx="160339"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3</a:t>
              </a:r>
            </a:p>
          </p:txBody>
        </p:sp>
        <p:sp>
          <p:nvSpPr>
            <p:cNvPr id="2220" name="Shape 2220"/>
            <p:cNvSpPr/>
            <p:nvPr/>
          </p:nvSpPr>
          <p:spPr>
            <a:xfrm>
              <a:off x="230187" y="187324"/>
              <a:ext cx="160338"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3</a:t>
              </a:r>
            </a:p>
          </p:txBody>
        </p:sp>
      </p:grpSp>
      <p:grpSp>
        <p:nvGrpSpPr>
          <p:cNvPr id="2226" name="Group 2226"/>
          <p:cNvGrpSpPr/>
          <p:nvPr/>
        </p:nvGrpSpPr>
        <p:grpSpPr>
          <a:xfrm>
            <a:off x="5302249" y="5483235"/>
            <a:ext cx="390526" cy="403225"/>
            <a:chOff x="0" y="0"/>
            <a:chExt cx="390524" cy="403224"/>
          </a:xfrm>
        </p:grpSpPr>
        <p:sp>
          <p:nvSpPr>
            <p:cNvPr id="2222" name="Shape 2222"/>
            <p:cNvSpPr/>
            <p:nvPr/>
          </p:nvSpPr>
          <p:spPr>
            <a:xfrm>
              <a:off x="252412" y="-1"/>
              <a:ext cx="55563" cy="150814"/>
            </a:xfrm>
            <a:prstGeom prst="line">
              <a:avLst/>
            </a:prstGeom>
            <a:noFill/>
            <a:ln w="15875"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23" name="Shape 2223"/>
            <p:cNvSpPr/>
            <p:nvPr/>
          </p:nvSpPr>
          <p:spPr>
            <a:xfrm flipH="1">
              <a:off x="84137" y="-1"/>
              <a:ext cx="55564" cy="150814"/>
            </a:xfrm>
            <a:prstGeom prst="line">
              <a:avLst/>
            </a:prstGeom>
            <a:noFill/>
            <a:ln w="15875"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24" name="Shape 2224"/>
            <p:cNvSpPr/>
            <p:nvPr/>
          </p:nvSpPr>
          <p:spPr>
            <a:xfrm>
              <a:off x="-1" y="184149"/>
              <a:ext cx="160339"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3</a:t>
              </a:r>
            </a:p>
          </p:txBody>
        </p:sp>
        <p:sp>
          <p:nvSpPr>
            <p:cNvPr id="2225" name="Shape 2225"/>
            <p:cNvSpPr/>
            <p:nvPr/>
          </p:nvSpPr>
          <p:spPr>
            <a:xfrm>
              <a:off x="230187" y="187324"/>
              <a:ext cx="160338"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3</a:t>
              </a:r>
            </a:p>
          </p:txBody>
        </p:sp>
      </p:grpSp>
      <p:grpSp>
        <p:nvGrpSpPr>
          <p:cNvPr id="2231" name="Group 2231"/>
          <p:cNvGrpSpPr/>
          <p:nvPr/>
        </p:nvGrpSpPr>
        <p:grpSpPr>
          <a:xfrm>
            <a:off x="5832478" y="5483235"/>
            <a:ext cx="390525" cy="403225"/>
            <a:chOff x="0" y="0"/>
            <a:chExt cx="390524" cy="403224"/>
          </a:xfrm>
        </p:grpSpPr>
        <p:sp>
          <p:nvSpPr>
            <p:cNvPr id="2227" name="Shape 2227"/>
            <p:cNvSpPr/>
            <p:nvPr/>
          </p:nvSpPr>
          <p:spPr>
            <a:xfrm>
              <a:off x="252412" y="-1"/>
              <a:ext cx="55563" cy="150814"/>
            </a:xfrm>
            <a:prstGeom prst="line">
              <a:avLst/>
            </a:prstGeom>
            <a:noFill/>
            <a:ln w="15875"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28" name="Shape 2228"/>
            <p:cNvSpPr/>
            <p:nvPr/>
          </p:nvSpPr>
          <p:spPr>
            <a:xfrm flipH="1">
              <a:off x="84137" y="-1"/>
              <a:ext cx="55564" cy="150814"/>
            </a:xfrm>
            <a:prstGeom prst="line">
              <a:avLst/>
            </a:prstGeom>
            <a:noFill/>
            <a:ln w="15875"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29" name="Shape 2229"/>
            <p:cNvSpPr/>
            <p:nvPr/>
          </p:nvSpPr>
          <p:spPr>
            <a:xfrm>
              <a:off x="-1" y="184149"/>
              <a:ext cx="160339"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3</a:t>
              </a:r>
            </a:p>
          </p:txBody>
        </p:sp>
        <p:sp>
          <p:nvSpPr>
            <p:cNvPr id="2230" name="Shape 2230"/>
            <p:cNvSpPr/>
            <p:nvPr/>
          </p:nvSpPr>
          <p:spPr>
            <a:xfrm>
              <a:off x="230187" y="187324"/>
              <a:ext cx="160338"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3</a:t>
              </a:r>
            </a:p>
          </p:txBody>
        </p:sp>
      </p:grpSp>
      <p:grpSp>
        <p:nvGrpSpPr>
          <p:cNvPr id="2236" name="Group 2236"/>
          <p:cNvGrpSpPr/>
          <p:nvPr/>
        </p:nvGrpSpPr>
        <p:grpSpPr>
          <a:xfrm>
            <a:off x="6376987" y="5483235"/>
            <a:ext cx="390526" cy="403225"/>
            <a:chOff x="0" y="0"/>
            <a:chExt cx="390524" cy="403224"/>
          </a:xfrm>
        </p:grpSpPr>
        <p:sp>
          <p:nvSpPr>
            <p:cNvPr id="2232" name="Shape 2232"/>
            <p:cNvSpPr/>
            <p:nvPr/>
          </p:nvSpPr>
          <p:spPr>
            <a:xfrm>
              <a:off x="252412" y="-1"/>
              <a:ext cx="55563" cy="150814"/>
            </a:xfrm>
            <a:prstGeom prst="line">
              <a:avLst/>
            </a:prstGeom>
            <a:noFill/>
            <a:ln w="15875"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33" name="Shape 2233"/>
            <p:cNvSpPr/>
            <p:nvPr/>
          </p:nvSpPr>
          <p:spPr>
            <a:xfrm flipH="1">
              <a:off x="84137" y="-1"/>
              <a:ext cx="55564" cy="150814"/>
            </a:xfrm>
            <a:prstGeom prst="line">
              <a:avLst/>
            </a:prstGeom>
            <a:noFill/>
            <a:ln w="15875"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34" name="Shape 2234"/>
            <p:cNvSpPr/>
            <p:nvPr/>
          </p:nvSpPr>
          <p:spPr>
            <a:xfrm>
              <a:off x="-1" y="184149"/>
              <a:ext cx="160339"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3</a:t>
              </a:r>
            </a:p>
          </p:txBody>
        </p:sp>
        <p:sp>
          <p:nvSpPr>
            <p:cNvPr id="2235" name="Shape 2235"/>
            <p:cNvSpPr/>
            <p:nvPr/>
          </p:nvSpPr>
          <p:spPr>
            <a:xfrm>
              <a:off x="230187" y="187324"/>
              <a:ext cx="160338"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3</a:t>
              </a:r>
            </a:p>
          </p:txBody>
        </p:sp>
      </p:grpSp>
      <p:grpSp>
        <p:nvGrpSpPr>
          <p:cNvPr id="2241" name="Group 2241"/>
          <p:cNvGrpSpPr/>
          <p:nvPr/>
        </p:nvGrpSpPr>
        <p:grpSpPr>
          <a:xfrm>
            <a:off x="6908799" y="5483235"/>
            <a:ext cx="390526" cy="403225"/>
            <a:chOff x="0" y="0"/>
            <a:chExt cx="390524" cy="403224"/>
          </a:xfrm>
        </p:grpSpPr>
        <p:sp>
          <p:nvSpPr>
            <p:cNvPr id="2237" name="Shape 2237"/>
            <p:cNvSpPr/>
            <p:nvPr/>
          </p:nvSpPr>
          <p:spPr>
            <a:xfrm>
              <a:off x="252412" y="-1"/>
              <a:ext cx="55563" cy="150814"/>
            </a:xfrm>
            <a:prstGeom prst="line">
              <a:avLst/>
            </a:prstGeom>
            <a:noFill/>
            <a:ln w="15875"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38" name="Shape 2238"/>
            <p:cNvSpPr/>
            <p:nvPr/>
          </p:nvSpPr>
          <p:spPr>
            <a:xfrm flipH="1">
              <a:off x="84137" y="-1"/>
              <a:ext cx="55564" cy="150814"/>
            </a:xfrm>
            <a:prstGeom prst="line">
              <a:avLst/>
            </a:prstGeom>
            <a:noFill/>
            <a:ln w="15875"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39" name="Shape 2239"/>
            <p:cNvSpPr/>
            <p:nvPr/>
          </p:nvSpPr>
          <p:spPr>
            <a:xfrm>
              <a:off x="-1" y="184149"/>
              <a:ext cx="160339"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3</a:t>
              </a:r>
            </a:p>
          </p:txBody>
        </p:sp>
        <p:sp>
          <p:nvSpPr>
            <p:cNvPr id="2240" name="Shape 2240"/>
            <p:cNvSpPr/>
            <p:nvPr/>
          </p:nvSpPr>
          <p:spPr>
            <a:xfrm>
              <a:off x="230187" y="187324"/>
              <a:ext cx="160338"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3</a:t>
              </a:r>
            </a:p>
          </p:txBody>
        </p:sp>
      </p:grpSp>
      <p:grpSp>
        <p:nvGrpSpPr>
          <p:cNvPr id="2246" name="Group 2246"/>
          <p:cNvGrpSpPr/>
          <p:nvPr/>
        </p:nvGrpSpPr>
        <p:grpSpPr>
          <a:xfrm>
            <a:off x="7445378" y="5483235"/>
            <a:ext cx="390525" cy="403225"/>
            <a:chOff x="0" y="0"/>
            <a:chExt cx="390524" cy="403224"/>
          </a:xfrm>
        </p:grpSpPr>
        <p:sp>
          <p:nvSpPr>
            <p:cNvPr id="2242" name="Shape 2242"/>
            <p:cNvSpPr/>
            <p:nvPr/>
          </p:nvSpPr>
          <p:spPr>
            <a:xfrm>
              <a:off x="252412" y="-1"/>
              <a:ext cx="55563" cy="150814"/>
            </a:xfrm>
            <a:prstGeom prst="line">
              <a:avLst/>
            </a:prstGeom>
            <a:noFill/>
            <a:ln w="15875"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43" name="Shape 2243"/>
            <p:cNvSpPr/>
            <p:nvPr/>
          </p:nvSpPr>
          <p:spPr>
            <a:xfrm flipH="1">
              <a:off x="84137" y="-1"/>
              <a:ext cx="55564" cy="150814"/>
            </a:xfrm>
            <a:prstGeom prst="line">
              <a:avLst/>
            </a:prstGeom>
            <a:noFill/>
            <a:ln w="15875"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44" name="Shape 2244"/>
            <p:cNvSpPr/>
            <p:nvPr/>
          </p:nvSpPr>
          <p:spPr>
            <a:xfrm>
              <a:off x="-1" y="184149"/>
              <a:ext cx="160339"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3</a:t>
              </a:r>
            </a:p>
          </p:txBody>
        </p:sp>
        <p:sp>
          <p:nvSpPr>
            <p:cNvPr id="2245" name="Shape 2245"/>
            <p:cNvSpPr/>
            <p:nvPr/>
          </p:nvSpPr>
          <p:spPr>
            <a:xfrm>
              <a:off x="230187" y="187324"/>
              <a:ext cx="160338"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3</a:t>
              </a:r>
            </a:p>
          </p:txBody>
        </p:sp>
      </p:grpSp>
      <p:grpSp>
        <p:nvGrpSpPr>
          <p:cNvPr id="2251" name="Group 2251"/>
          <p:cNvGrpSpPr/>
          <p:nvPr/>
        </p:nvGrpSpPr>
        <p:grpSpPr>
          <a:xfrm>
            <a:off x="7983538" y="5483235"/>
            <a:ext cx="390525" cy="403225"/>
            <a:chOff x="0" y="0"/>
            <a:chExt cx="390524" cy="403224"/>
          </a:xfrm>
        </p:grpSpPr>
        <p:sp>
          <p:nvSpPr>
            <p:cNvPr id="2247" name="Shape 2247"/>
            <p:cNvSpPr/>
            <p:nvPr/>
          </p:nvSpPr>
          <p:spPr>
            <a:xfrm>
              <a:off x="252412" y="-1"/>
              <a:ext cx="55563" cy="150814"/>
            </a:xfrm>
            <a:prstGeom prst="line">
              <a:avLst/>
            </a:prstGeom>
            <a:noFill/>
            <a:ln w="15875"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48" name="Shape 2248"/>
            <p:cNvSpPr/>
            <p:nvPr/>
          </p:nvSpPr>
          <p:spPr>
            <a:xfrm flipH="1">
              <a:off x="84137" y="-1"/>
              <a:ext cx="55564" cy="150814"/>
            </a:xfrm>
            <a:prstGeom prst="line">
              <a:avLst/>
            </a:prstGeom>
            <a:noFill/>
            <a:ln w="15875"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49" name="Shape 2249"/>
            <p:cNvSpPr/>
            <p:nvPr/>
          </p:nvSpPr>
          <p:spPr>
            <a:xfrm>
              <a:off x="-1" y="184149"/>
              <a:ext cx="160339"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3</a:t>
              </a:r>
            </a:p>
          </p:txBody>
        </p:sp>
        <p:sp>
          <p:nvSpPr>
            <p:cNvPr id="2250" name="Shape 2250"/>
            <p:cNvSpPr/>
            <p:nvPr/>
          </p:nvSpPr>
          <p:spPr>
            <a:xfrm>
              <a:off x="230187" y="187324"/>
              <a:ext cx="160338"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3</a:t>
              </a:r>
            </a:p>
          </p:txBody>
        </p:sp>
      </p:grpSp>
      <p:grpSp>
        <p:nvGrpSpPr>
          <p:cNvPr id="2256" name="Group 2256"/>
          <p:cNvGrpSpPr/>
          <p:nvPr/>
        </p:nvGrpSpPr>
        <p:grpSpPr>
          <a:xfrm>
            <a:off x="8521699" y="5483235"/>
            <a:ext cx="390526" cy="403225"/>
            <a:chOff x="0" y="0"/>
            <a:chExt cx="390524" cy="403224"/>
          </a:xfrm>
        </p:grpSpPr>
        <p:sp>
          <p:nvSpPr>
            <p:cNvPr id="2252" name="Shape 2252"/>
            <p:cNvSpPr/>
            <p:nvPr/>
          </p:nvSpPr>
          <p:spPr>
            <a:xfrm>
              <a:off x="252412" y="-1"/>
              <a:ext cx="55563" cy="150814"/>
            </a:xfrm>
            <a:prstGeom prst="line">
              <a:avLst/>
            </a:prstGeom>
            <a:noFill/>
            <a:ln w="15875"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53" name="Shape 2253"/>
            <p:cNvSpPr/>
            <p:nvPr/>
          </p:nvSpPr>
          <p:spPr>
            <a:xfrm flipH="1">
              <a:off x="84137" y="-1"/>
              <a:ext cx="55564" cy="150814"/>
            </a:xfrm>
            <a:prstGeom prst="line">
              <a:avLst/>
            </a:prstGeom>
            <a:noFill/>
            <a:ln w="15875" cap="flat">
              <a:solidFill>
                <a:srgbClr val="5E6DA4"/>
              </a:solidFill>
              <a:prstDash val="solid"/>
              <a:round/>
              <a:tailEnd type="stealth"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54" name="Shape 2254"/>
            <p:cNvSpPr/>
            <p:nvPr/>
          </p:nvSpPr>
          <p:spPr>
            <a:xfrm>
              <a:off x="-1" y="184149"/>
              <a:ext cx="160339"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3</a:t>
              </a:r>
            </a:p>
          </p:txBody>
        </p:sp>
        <p:sp>
          <p:nvSpPr>
            <p:cNvPr id="2255" name="Shape 2255"/>
            <p:cNvSpPr/>
            <p:nvPr/>
          </p:nvSpPr>
          <p:spPr>
            <a:xfrm>
              <a:off x="230187" y="187324"/>
              <a:ext cx="160338"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3</a:t>
              </a:r>
            </a:p>
          </p:txBody>
        </p:sp>
      </p:grpSp>
      <p:grpSp>
        <p:nvGrpSpPr>
          <p:cNvPr id="2280" name="Group 2280"/>
          <p:cNvGrpSpPr/>
          <p:nvPr/>
        </p:nvGrpSpPr>
        <p:grpSpPr>
          <a:xfrm>
            <a:off x="385763" y="4389447"/>
            <a:ext cx="614363" cy="422276"/>
            <a:chOff x="0" y="0"/>
            <a:chExt cx="614362" cy="422275"/>
          </a:xfrm>
        </p:grpSpPr>
        <p:grpSp>
          <p:nvGrpSpPr>
            <p:cNvPr id="2278" name="Group 2278"/>
            <p:cNvGrpSpPr/>
            <p:nvPr/>
          </p:nvGrpSpPr>
          <p:grpSpPr>
            <a:xfrm>
              <a:off x="-1" y="-1"/>
              <a:ext cx="614364" cy="422277"/>
              <a:chOff x="0" y="0"/>
              <a:chExt cx="614362" cy="422275"/>
            </a:xfrm>
          </p:grpSpPr>
          <p:sp>
            <p:nvSpPr>
              <p:cNvPr id="2257" name="Shape 2257"/>
              <p:cNvSpPr/>
              <p:nvPr/>
            </p:nvSpPr>
            <p:spPr>
              <a:xfrm>
                <a:off x="460374" y="311150"/>
                <a:ext cx="153988" cy="111125"/>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258" name="Shape 2258"/>
              <p:cNvSpPr/>
              <p:nvPr/>
            </p:nvSpPr>
            <p:spPr>
              <a:xfrm>
                <a:off x="-1" y="311150"/>
                <a:ext cx="152401" cy="111125"/>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259" name="Shape 2259"/>
              <p:cNvSpPr/>
              <p:nvPr/>
            </p:nvSpPr>
            <p:spPr>
              <a:xfrm>
                <a:off x="460374" y="207962"/>
                <a:ext cx="153988" cy="1031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260" name="Shape 2260"/>
              <p:cNvSpPr/>
              <p:nvPr/>
            </p:nvSpPr>
            <p:spPr>
              <a:xfrm>
                <a:off x="-1" y="207962"/>
                <a:ext cx="152401" cy="1031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261" name="Shape 2261"/>
              <p:cNvSpPr/>
              <p:nvPr/>
            </p:nvSpPr>
            <p:spPr>
              <a:xfrm>
                <a:off x="460374" y="103187"/>
                <a:ext cx="153988" cy="104776"/>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262" name="Shape 2262"/>
              <p:cNvSpPr/>
              <p:nvPr/>
            </p:nvSpPr>
            <p:spPr>
              <a:xfrm>
                <a:off x="-1" y="103187"/>
                <a:ext cx="152401" cy="104776"/>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263" name="Shape 2263"/>
              <p:cNvSpPr/>
              <p:nvPr/>
            </p:nvSpPr>
            <p:spPr>
              <a:xfrm>
                <a:off x="460374" y="-1"/>
                <a:ext cx="153988" cy="103189"/>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264" name="Shape 2264"/>
              <p:cNvSpPr/>
              <p:nvPr/>
            </p:nvSpPr>
            <p:spPr>
              <a:xfrm>
                <a:off x="152399" y="0"/>
                <a:ext cx="307975" cy="422275"/>
              </a:xfrm>
              <a:prstGeom prst="rect">
                <a:avLst/>
              </a:prstGeom>
              <a:solidFill>
                <a:srgbClr val="5E6DA4"/>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265" name="Shape 2265"/>
              <p:cNvSpPr/>
              <p:nvPr/>
            </p:nvSpPr>
            <p:spPr>
              <a:xfrm>
                <a:off x="-1" y="-1"/>
                <a:ext cx="152401" cy="103189"/>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266" name="Shape 2266"/>
              <p:cNvSpPr/>
              <p:nvPr/>
            </p:nvSpPr>
            <p:spPr>
              <a:xfrm>
                <a:off x="-1" y="0"/>
                <a:ext cx="614364"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67" name="Shape 2267"/>
              <p:cNvSpPr/>
              <p:nvPr/>
            </p:nvSpPr>
            <p:spPr>
              <a:xfrm>
                <a:off x="-1" y="103187"/>
                <a:ext cx="152400"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68" name="Shape 2268"/>
              <p:cNvSpPr/>
              <p:nvPr/>
            </p:nvSpPr>
            <p:spPr>
              <a:xfrm>
                <a:off x="-1" y="207962"/>
                <a:ext cx="152400"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69" name="Shape 2269"/>
              <p:cNvSpPr/>
              <p:nvPr/>
            </p:nvSpPr>
            <p:spPr>
              <a:xfrm>
                <a:off x="-1" y="311150"/>
                <a:ext cx="152400"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70" name="Shape 2270"/>
              <p:cNvSpPr/>
              <p:nvPr/>
            </p:nvSpPr>
            <p:spPr>
              <a:xfrm>
                <a:off x="-1" y="422275"/>
                <a:ext cx="614364"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71" name="Shape 2271"/>
              <p:cNvSpPr/>
              <p:nvPr/>
            </p:nvSpPr>
            <p:spPr>
              <a:xfrm flipH="1">
                <a:off x="-1" y="0"/>
                <a:ext cx="1" cy="4222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72" name="Shape 2272"/>
              <p:cNvSpPr/>
              <p:nvPr/>
            </p:nvSpPr>
            <p:spPr>
              <a:xfrm flipH="1">
                <a:off x="152399"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73" name="Shape 2273"/>
              <p:cNvSpPr/>
              <p:nvPr/>
            </p:nvSpPr>
            <p:spPr>
              <a:xfrm flipH="1">
                <a:off x="460374"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74" name="Shape 2274"/>
              <p:cNvSpPr/>
              <p:nvPr/>
            </p:nvSpPr>
            <p:spPr>
              <a:xfrm flipH="1">
                <a:off x="614362" y="0"/>
                <a:ext cx="1" cy="4222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75" name="Shape 2275"/>
              <p:cNvSpPr/>
              <p:nvPr/>
            </p:nvSpPr>
            <p:spPr>
              <a:xfrm>
                <a:off x="460374" y="1031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76" name="Shape 2276"/>
              <p:cNvSpPr/>
              <p:nvPr/>
            </p:nvSpPr>
            <p:spPr>
              <a:xfrm>
                <a:off x="460374" y="207962"/>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77" name="Shape 2277"/>
              <p:cNvSpPr/>
              <p:nvPr/>
            </p:nvSpPr>
            <p:spPr>
              <a:xfrm>
                <a:off x="460374" y="311150"/>
                <a:ext cx="153988"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grpSp>
        <p:sp>
          <p:nvSpPr>
            <p:cNvPr id="2279" name="Shape 2279"/>
            <p:cNvSpPr/>
            <p:nvPr/>
          </p:nvSpPr>
          <p:spPr>
            <a:xfrm>
              <a:off x="153987" y="34924"/>
              <a:ext cx="306388"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600">
                  <a:solidFill>
                    <a:srgbClr val="0000FF"/>
                  </a:solidFill>
                  <a:latin typeface="Verdana Bold"/>
                  <a:ea typeface="Verdana Bold"/>
                  <a:cs typeface="Verdana Bold"/>
                  <a:sym typeface="Verdana Bold"/>
                </a:defRPr>
              </a:lvl1pPr>
            </a:lstStyle>
            <a:p>
              <a:pPr lvl="0">
                <a:defRPr sz="1800">
                  <a:solidFill>
                    <a:srgbClr val="000000"/>
                  </a:solidFill>
                </a:defRPr>
              </a:pPr>
              <a:r>
                <a:rPr sz="600">
                  <a:solidFill>
                    <a:srgbClr val="0000FF"/>
                  </a:solidFill>
                </a:rPr>
                <a:t>400 BV</a:t>
              </a:r>
            </a:p>
          </p:txBody>
        </p:sp>
      </p:grpSp>
      <p:grpSp>
        <p:nvGrpSpPr>
          <p:cNvPr id="2304" name="Group 2304"/>
          <p:cNvGrpSpPr/>
          <p:nvPr/>
        </p:nvGrpSpPr>
        <p:grpSpPr>
          <a:xfrm>
            <a:off x="1462087" y="4389447"/>
            <a:ext cx="614363" cy="422276"/>
            <a:chOff x="0" y="0"/>
            <a:chExt cx="614362" cy="422275"/>
          </a:xfrm>
        </p:grpSpPr>
        <p:grpSp>
          <p:nvGrpSpPr>
            <p:cNvPr id="2302" name="Group 2302"/>
            <p:cNvGrpSpPr/>
            <p:nvPr/>
          </p:nvGrpSpPr>
          <p:grpSpPr>
            <a:xfrm>
              <a:off x="-1" y="-1"/>
              <a:ext cx="614364" cy="422277"/>
              <a:chOff x="0" y="0"/>
              <a:chExt cx="614362" cy="422275"/>
            </a:xfrm>
          </p:grpSpPr>
          <p:sp>
            <p:nvSpPr>
              <p:cNvPr id="2281" name="Shape 2281"/>
              <p:cNvSpPr/>
              <p:nvPr/>
            </p:nvSpPr>
            <p:spPr>
              <a:xfrm>
                <a:off x="460374" y="311150"/>
                <a:ext cx="153988" cy="111125"/>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282" name="Shape 2282"/>
              <p:cNvSpPr/>
              <p:nvPr/>
            </p:nvSpPr>
            <p:spPr>
              <a:xfrm>
                <a:off x="-1" y="311150"/>
                <a:ext cx="152401" cy="111125"/>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283" name="Shape 2283"/>
              <p:cNvSpPr/>
              <p:nvPr/>
            </p:nvSpPr>
            <p:spPr>
              <a:xfrm>
                <a:off x="460374" y="207962"/>
                <a:ext cx="153988" cy="1031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284" name="Shape 2284"/>
              <p:cNvSpPr/>
              <p:nvPr/>
            </p:nvSpPr>
            <p:spPr>
              <a:xfrm>
                <a:off x="-1" y="207962"/>
                <a:ext cx="152401" cy="1031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285" name="Shape 2285"/>
              <p:cNvSpPr/>
              <p:nvPr/>
            </p:nvSpPr>
            <p:spPr>
              <a:xfrm>
                <a:off x="460374" y="103187"/>
                <a:ext cx="153988" cy="104776"/>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286" name="Shape 2286"/>
              <p:cNvSpPr/>
              <p:nvPr/>
            </p:nvSpPr>
            <p:spPr>
              <a:xfrm>
                <a:off x="-1" y="103187"/>
                <a:ext cx="152401" cy="104776"/>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287" name="Shape 2287"/>
              <p:cNvSpPr/>
              <p:nvPr/>
            </p:nvSpPr>
            <p:spPr>
              <a:xfrm>
                <a:off x="460374" y="-1"/>
                <a:ext cx="153988" cy="103189"/>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288" name="Shape 2288"/>
              <p:cNvSpPr/>
              <p:nvPr/>
            </p:nvSpPr>
            <p:spPr>
              <a:xfrm>
                <a:off x="152399" y="0"/>
                <a:ext cx="307975" cy="422275"/>
              </a:xfrm>
              <a:prstGeom prst="rect">
                <a:avLst/>
              </a:prstGeom>
              <a:solidFill>
                <a:srgbClr val="5E6DA4"/>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289" name="Shape 2289"/>
              <p:cNvSpPr/>
              <p:nvPr/>
            </p:nvSpPr>
            <p:spPr>
              <a:xfrm>
                <a:off x="-1" y="-1"/>
                <a:ext cx="152401" cy="103189"/>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290" name="Shape 2290"/>
              <p:cNvSpPr/>
              <p:nvPr/>
            </p:nvSpPr>
            <p:spPr>
              <a:xfrm>
                <a:off x="-1" y="0"/>
                <a:ext cx="614364"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91" name="Shape 2291"/>
              <p:cNvSpPr/>
              <p:nvPr/>
            </p:nvSpPr>
            <p:spPr>
              <a:xfrm>
                <a:off x="-1" y="103187"/>
                <a:ext cx="152400"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92" name="Shape 2292"/>
              <p:cNvSpPr/>
              <p:nvPr/>
            </p:nvSpPr>
            <p:spPr>
              <a:xfrm>
                <a:off x="-1" y="207962"/>
                <a:ext cx="152400"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93" name="Shape 2293"/>
              <p:cNvSpPr/>
              <p:nvPr/>
            </p:nvSpPr>
            <p:spPr>
              <a:xfrm>
                <a:off x="-1" y="311150"/>
                <a:ext cx="152400"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94" name="Shape 2294"/>
              <p:cNvSpPr/>
              <p:nvPr/>
            </p:nvSpPr>
            <p:spPr>
              <a:xfrm>
                <a:off x="-1" y="422275"/>
                <a:ext cx="614364"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95" name="Shape 2295"/>
              <p:cNvSpPr/>
              <p:nvPr/>
            </p:nvSpPr>
            <p:spPr>
              <a:xfrm flipH="1">
                <a:off x="-1" y="0"/>
                <a:ext cx="1" cy="4222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96" name="Shape 2296"/>
              <p:cNvSpPr/>
              <p:nvPr/>
            </p:nvSpPr>
            <p:spPr>
              <a:xfrm flipH="1">
                <a:off x="152399"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97" name="Shape 2297"/>
              <p:cNvSpPr/>
              <p:nvPr/>
            </p:nvSpPr>
            <p:spPr>
              <a:xfrm flipH="1">
                <a:off x="460374"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98" name="Shape 2298"/>
              <p:cNvSpPr/>
              <p:nvPr/>
            </p:nvSpPr>
            <p:spPr>
              <a:xfrm flipH="1">
                <a:off x="614362" y="0"/>
                <a:ext cx="1" cy="4222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299" name="Shape 2299"/>
              <p:cNvSpPr/>
              <p:nvPr/>
            </p:nvSpPr>
            <p:spPr>
              <a:xfrm>
                <a:off x="460374" y="1031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00" name="Shape 2300"/>
              <p:cNvSpPr/>
              <p:nvPr/>
            </p:nvSpPr>
            <p:spPr>
              <a:xfrm>
                <a:off x="460374" y="207962"/>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01" name="Shape 2301"/>
              <p:cNvSpPr/>
              <p:nvPr/>
            </p:nvSpPr>
            <p:spPr>
              <a:xfrm>
                <a:off x="460374" y="311150"/>
                <a:ext cx="153988"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grpSp>
        <p:sp>
          <p:nvSpPr>
            <p:cNvPr id="2303" name="Shape 2303"/>
            <p:cNvSpPr/>
            <p:nvPr/>
          </p:nvSpPr>
          <p:spPr>
            <a:xfrm>
              <a:off x="153987" y="34924"/>
              <a:ext cx="306388"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600">
                  <a:solidFill>
                    <a:srgbClr val="0000FF"/>
                  </a:solidFill>
                  <a:latin typeface="Verdana Bold"/>
                  <a:ea typeface="Verdana Bold"/>
                  <a:cs typeface="Verdana Bold"/>
                  <a:sym typeface="Verdana Bold"/>
                </a:defRPr>
              </a:lvl1pPr>
            </a:lstStyle>
            <a:p>
              <a:pPr lvl="0">
                <a:defRPr sz="1800">
                  <a:solidFill>
                    <a:srgbClr val="000000"/>
                  </a:solidFill>
                </a:defRPr>
              </a:pPr>
              <a:r>
                <a:rPr sz="600">
                  <a:solidFill>
                    <a:srgbClr val="0000FF"/>
                  </a:solidFill>
                </a:rPr>
                <a:t>400 BV</a:t>
              </a:r>
            </a:p>
          </p:txBody>
        </p:sp>
      </p:grpSp>
      <p:grpSp>
        <p:nvGrpSpPr>
          <p:cNvPr id="2328" name="Group 2328"/>
          <p:cNvGrpSpPr/>
          <p:nvPr/>
        </p:nvGrpSpPr>
        <p:grpSpPr>
          <a:xfrm>
            <a:off x="2536827" y="4389447"/>
            <a:ext cx="614364" cy="422276"/>
            <a:chOff x="0" y="0"/>
            <a:chExt cx="614363" cy="422275"/>
          </a:xfrm>
        </p:grpSpPr>
        <p:grpSp>
          <p:nvGrpSpPr>
            <p:cNvPr id="2326" name="Group 2326"/>
            <p:cNvGrpSpPr/>
            <p:nvPr/>
          </p:nvGrpSpPr>
          <p:grpSpPr>
            <a:xfrm>
              <a:off x="-1" y="-1"/>
              <a:ext cx="614364" cy="422277"/>
              <a:chOff x="0" y="0"/>
              <a:chExt cx="614363" cy="422275"/>
            </a:xfrm>
          </p:grpSpPr>
          <p:sp>
            <p:nvSpPr>
              <p:cNvPr id="2305" name="Shape 2305"/>
              <p:cNvSpPr/>
              <p:nvPr/>
            </p:nvSpPr>
            <p:spPr>
              <a:xfrm>
                <a:off x="460375" y="311150"/>
                <a:ext cx="153988" cy="111125"/>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06" name="Shape 2306"/>
              <p:cNvSpPr/>
              <p:nvPr/>
            </p:nvSpPr>
            <p:spPr>
              <a:xfrm>
                <a:off x="0" y="311150"/>
                <a:ext cx="152401" cy="111125"/>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07" name="Shape 2307"/>
              <p:cNvSpPr/>
              <p:nvPr/>
            </p:nvSpPr>
            <p:spPr>
              <a:xfrm>
                <a:off x="460375" y="207962"/>
                <a:ext cx="153988" cy="1031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08" name="Shape 2308"/>
              <p:cNvSpPr/>
              <p:nvPr/>
            </p:nvSpPr>
            <p:spPr>
              <a:xfrm>
                <a:off x="0" y="207962"/>
                <a:ext cx="152401" cy="1031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09" name="Shape 2309"/>
              <p:cNvSpPr/>
              <p:nvPr/>
            </p:nvSpPr>
            <p:spPr>
              <a:xfrm>
                <a:off x="460375" y="103187"/>
                <a:ext cx="153988" cy="104776"/>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10" name="Shape 2310"/>
              <p:cNvSpPr/>
              <p:nvPr/>
            </p:nvSpPr>
            <p:spPr>
              <a:xfrm>
                <a:off x="0" y="103187"/>
                <a:ext cx="152401" cy="104776"/>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11" name="Shape 2311"/>
              <p:cNvSpPr/>
              <p:nvPr/>
            </p:nvSpPr>
            <p:spPr>
              <a:xfrm>
                <a:off x="460375" y="-1"/>
                <a:ext cx="153988" cy="103189"/>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12" name="Shape 2312"/>
              <p:cNvSpPr/>
              <p:nvPr/>
            </p:nvSpPr>
            <p:spPr>
              <a:xfrm>
                <a:off x="152400" y="0"/>
                <a:ext cx="307976" cy="422275"/>
              </a:xfrm>
              <a:prstGeom prst="rect">
                <a:avLst/>
              </a:prstGeom>
              <a:solidFill>
                <a:srgbClr val="5E6DA4"/>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13" name="Shape 2313"/>
              <p:cNvSpPr/>
              <p:nvPr/>
            </p:nvSpPr>
            <p:spPr>
              <a:xfrm>
                <a:off x="0" y="-1"/>
                <a:ext cx="152401" cy="103189"/>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14" name="Shape 2314"/>
              <p:cNvSpPr/>
              <p:nvPr/>
            </p:nvSpPr>
            <p:spPr>
              <a:xfrm>
                <a:off x="0" y="0"/>
                <a:ext cx="614363"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15" name="Shape 2315"/>
              <p:cNvSpPr/>
              <p:nvPr/>
            </p:nvSpPr>
            <p:spPr>
              <a:xfrm>
                <a:off x="0" y="103187"/>
                <a:ext cx="152401"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16" name="Shape 2316"/>
              <p:cNvSpPr/>
              <p:nvPr/>
            </p:nvSpPr>
            <p:spPr>
              <a:xfrm>
                <a:off x="0" y="207962"/>
                <a:ext cx="152401"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17" name="Shape 2317"/>
              <p:cNvSpPr/>
              <p:nvPr/>
            </p:nvSpPr>
            <p:spPr>
              <a:xfrm>
                <a:off x="0" y="311150"/>
                <a:ext cx="152401"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18" name="Shape 2318"/>
              <p:cNvSpPr/>
              <p:nvPr/>
            </p:nvSpPr>
            <p:spPr>
              <a:xfrm>
                <a:off x="0" y="422275"/>
                <a:ext cx="614363"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19" name="Shape 2319"/>
              <p:cNvSpPr/>
              <p:nvPr/>
            </p:nvSpPr>
            <p:spPr>
              <a:xfrm flipH="1">
                <a:off x="0" y="0"/>
                <a:ext cx="1" cy="4222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20" name="Shape 2320"/>
              <p:cNvSpPr/>
              <p:nvPr/>
            </p:nvSpPr>
            <p:spPr>
              <a:xfrm flipH="1">
                <a:off x="152400"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21" name="Shape 2321"/>
              <p:cNvSpPr/>
              <p:nvPr/>
            </p:nvSpPr>
            <p:spPr>
              <a:xfrm flipH="1">
                <a:off x="460375"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22" name="Shape 2322"/>
              <p:cNvSpPr/>
              <p:nvPr/>
            </p:nvSpPr>
            <p:spPr>
              <a:xfrm flipH="1">
                <a:off x="614363" y="0"/>
                <a:ext cx="1" cy="4222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23" name="Shape 2323"/>
              <p:cNvSpPr/>
              <p:nvPr/>
            </p:nvSpPr>
            <p:spPr>
              <a:xfrm>
                <a:off x="460375" y="1031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24" name="Shape 2324"/>
              <p:cNvSpPr/>
              <p:nvPr/>
            </p:nvSpPr>
            <p:spPr>
              <a:xfrm>
                <a:off x="460375" y="207962"/>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25" name="Shape 2325"/>
              <p:cNvSpPr/>
              <p:nvPr/>
            </p:nvSpPr>
            <p:spPr>
              <a:xfrm>
                <a:off x="460375" y="311150"/>
                <a:ext cx="153988"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grpSp>
        <p:sp>
          <p:nvSpPr>
            <p:cNvPr id="2327" name="Shape 2327"/>
            <p:cNvSpPr/>
            <p:nvPr/>
          </p:nvSpPr>
          <p:spPr>
            <a:xfrm>
              <a:off x="153987" y="34924"/>
              <a:ext cx="306388"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600">
                  <a:solidFill>
                    <a:srgbClr val="0000FF"/>
                  </a:solidFill>
                  <a:latin typeface="Verdana Bold"/>
                  <a:ea typeface="Verdana Bold"/>
                  <a:cs typeface="Verdana Bold"/>
                  <a:sym typeface="Verdana Bold"/>
                </a:defRPr>
              </a:lvl1pPr>
            </a:lstStyle>
            <a:p>
              <a:pPr lvl="0">
                <a:defRPr sz="1800">
                  <a:solidFill>
                    <a:srgbClr val="000000"/>
                  </a:solidFill>
                </a:defRPr>
              </a:pPr>
              <a:r>
                <a:rPr sz="600">
                  <a:solidFill>
                    <a:srgbClr val="0000FF"/>
                  </a:solidFill>
                </a:rPr>
                <a:t>400 BV</a:t>
              </a:r>
            </a:p>
          </p:txBody>
        </p:sp>
      </p:grpSp>
      <p:grpSp>
        <p:nvGrpSpPr>
          <p:cNvPr id="2352" name="Group 2352"/>
          <p:cNvGrpSpPr/>
          <p:nvPr/>
        </p:nvGrpSpPr>
        <p:grpSpPr>
          <a:xfrm>
            <a:off x="3613160" y="4389447"/>
            <a:ext cx="614364" cy="422276"/>
            <a:chOff x="0" y="0"/>
            <a:chExt cx="614363" cy="422275"/>
          </a:xfrm>
        </p:grpSpPr>
        <p:grpSp>
          <p:nvGrpSpPr>
            <p:cNvPr id="2350" name="Group 2350"/>
            <p:cNvGrpSpPr/>
            <p:nvPr/>
          </p:nvGrpSpPr>
          <p:grpSpPr>
            <a:xfrm>
              <a:off x="-1" y="-1"/>
              <a:ext cx="614364" cy="422277"/>
              <a:chOff x="0" y="0"/>
              <a:chExt cx="614363" cy="422275"/>
            </a:xfrm>
          </p:grpSpPr>
          <p:sp>
            <p:nvSpPr>
              <p:cNvPr id="2329" name="Shape 2329"/>
              <p:cNvSpPr/>
              <p:nvPr/>
            </p:nvSpPr>
            <p:spPr>
              <a:xfrm>
                <a:off x="460375" y="311150"/>
                <a:ext cx="153988" cy="111125"/>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30" name="Shape 2330"/>
              <p:cNvSpPr/>
              <p:nvPr/>
            </p:nvSpPr>
            <p:spPr>
              <a:xfrm>
                <a:off x="0" y="311150"/>
                <a:ext cx="152401" cy="111125"/>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31" name="Shape 2331"/>
              <p:cNvSpPr/>
              <p:nvPr/>
            </p:nvSpPr>
            <p:spPr>
              <a:xfrm>
                <a:off x="460375" y="207962"/>
                <a:ext cx="153988" cy="1031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32" name="Shape 2332"/>
              <p:cNvSpPr/>
              <p:nvPr/>
            </p:nvSpPr>
            <p:spPr>
              <a:xfrm>
                <a:off x="0" y="207962"/>
                <a:ext cx="152401" cy="1031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33" name="Shape 2333"/>
              <p:cNvSpPr/>
              <p:nvPr/>
            </p:nvSpPr>
            <p:spPr>
              <a:xfrm>
                <a:off x="460375" y="103187"/>
                <a:ext cx="153988" cy="104776"/>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34" name="Shape 2334"/>
              <p:cNvSpPr/>
              <p:nvPr/>
            </p:nvSpPr>
            <p:spPr>
              <a:xfrm>
                <a:off x="0" y="103187"/>
                <a:ext cx="152401" cy="104776"/>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35" name="Shape 2335"/>
              <p:cNvSpPr/>
              <p:nvPr/>
            </p:nvSpPr>
            <p:spPr>
              <a:xfrm>
                <a:off x="460375" y="-1"/>
                <a:ext cx="153988" cy="103189"/>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36" name="Shape 2336"/>
              <p:cNvSpPr/>
              <p:nvPr/>
            </p:nvSpPr>
            <p:spPr>
              <a:xfrm>
                <a:off x="152400" y="0"/>
                <a:ext cx="307976" cy="422275"/>
              </a:xfrm>
              <a:prstGeom prst="rect">
                <a:avLst/>
              </a:prstGeom>
              <a:solidFill>
                <a:srgbClr val="5E6DA4"/>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37" name="Shape 2337"/>
              <p:cNvSpPr/>
              <p:nvPr/>
            </p:nvSpPr>
            <p:spPr>
              <a:xfrm>
                <a:off x="0" y="-1"/>
                <a:ext cx="152401" cy="103189"/>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38" name="Shape 2338"/>
              <p:cNvSpPr/>
              <p:nvPr/>
            </p:nvSpPr>
            <p:spPr>
              <a:xfrm>
                <a:off x="0" y="0"/>
                <a:ext cx="614363"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39" name="Shape 2339"/>
              <p:cNvSpPr/>
              <p:nvPr/>
            </p:nvSpPr>
            <p:spPr>
              <a:xfrm>
                <a:off x="0" y="103187"/>
                <a:ext cx="152401"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40" name="Shape 2340"/>
              <p:cNvSpPr/>
              <p:nvPr/>
            </p:nvSpPr>
            <p:spPr>
              <a:xfrm>
                <a:off x="0" y="207962"/>
                <a:ext cx="152401"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41" name="Shape 2341"/>
              <p:cNvSpPr/>
              <p:nvPr/>
            </p:nvSpPr>
            <p:spPr>
              <a:xfrm>
                <a:off x="0" y="311150"/>
                <a:ext cx="152401"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42" name="Shape 2342"/>
              <p:cNvSpPr/>
              <p:nvPr/>
            </p:nvSpPr>
            <p:spPr>
              <a:xfrm>
                <a:off x="0" y="422275"/>
                <a:ext cx="614363"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43" name="Shape 2343"/>
              <p:cNvSpPr/>
              <p:nvPr/>
            </p:nvSpPr>
            <p:spPr>
              <a:xfrm flipH="1">
                <a:off x="0" y="0"/>
                <a:ext cx="1" cy="4222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44" name="Shape 2344"/>
              <p:cNvSpPr/>
              <p:nvPr/>
            </p:nvSpPr>
            <p:spPr>
              <a:xfrm flipH="1">
                <a:off x="152400"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45" name="Shape 2345"/>
              <p:cNvSpPr/>
              <p:nvPr/>
            </p:nvSpPr>
            <p:spPr>
              <a:xfrm flipH="1">
                <a:off x="460375"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46" name="Shape 2346"/>
              <p:cNvSpPr/>
              <p:nvPr/>
            </p:nvSpPr>
            <p:spPr>
              <a:xfrm flipH="1">
                <a:off x="614363" y="0"/>
                <a:ext cx="1" cy="4222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47" name="Shape 2347"/>
              <p:cNvSpPr/>
              <p:nvPr/>
            </p:nvSpPr>
            <p:spPr>
              <a:xfrm>
                <a:off x="460375" y="1031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48" name="Shape 2348"/>
              <p:cNvSpPr/>
              <p:nvPr/>
            </p:nvSpPr>
            <p:spPr>
              <a:xfrm>
                <a:off x="460375" y="207962"/>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49" name="Shape 2349"/>
              <p:cNvSpPr/>
              <p:nvPr/>
            </p:nvSpPr>
            <p:spPr>
              <a:xfrm>
                <a:off x="460375" y="311150"/>
                <a:ext cx="153988"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grpSp>
        <p:sp>
          <p:nvSpPr>
            <p:cNvPr id="2351" name="Shape 2351"/>
            <p:cNvSpPr/>
            <p:nvPr/>
          </p:nvSpPr>
          <p:spPr>
            <a:xfrm>
              <a:off x="153987" y="34924"/>
              <a:ext cx="306388"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600">
                  <a:solidFill>
                    <a:srgbClr val="0000FF"/>
                  </a:solidFill>
                  <a:latin typeface="Verdana Bold"/>
                  <a:ea typeface="Verdana Bold"/>
                  <a:cs typeface="Verdana Bold"/>
                  <a:sym typeface="Verdana Bold"/>
                </a:defRPr>
              </a:lvl1pPr>
            </a:lstStyle>
            <a:p>
              <a:pPr lvl="0">
                <a:defRPr sz="1800">
                  <a:solidFill>
                    <a:srgbClr val="000000"/>
                  </a:solidFill>
                </a:defRPr>
              </a:pPr>
              <a:r>
                <a:rPr sz="600">
                  <a:solidFill>
                    <a:srgbClr val="0000FF"/>
                  </a:solidFill>
                </a:rPr>
                <a:t>400 BV</a:t>
              </a:r>
            </a:p>
          </p:txBody>
        </p:sp>
      </p:grpSp>
      <p:grpSp>
        <p:nvGrpSpPr>
          <p:cNvPr id="2376" name="Group 2376"/>
          <p:cNvGrpSpPr/>
          <p:nvPr/>
        </p:nvGrpSpPr>
        <p:grpSpPr>
          <a:xfrm>
            <a:off x="4918085" y="4389447"/>
            <a:ext cx="614364" cy="422276"/>
            <a:chOff x="0" y="0"/>
            <a:chExt cx="614363" cy="422275"/>
          </a:xfrm>
        </p:grpSpPr>
        <p:grpSp>
          <p:nvGrpSpPr>
            <p:cNvPr id="2374" name="Group 2374"/>
            <p:cNvGrpSpPr/>
            <p:nvPr/>
          </p:nvGrpSpPr>
          <p:grpSpPr>
            <a:xfrm>
              <a:off x="-1" y="-1"/>
              <a:ext cx="614364" cy="422277"/>
              <a:chOff x="0" y="0"/>
              <a:chExt cx="614363" cy="422275"/>
            </a:xfrm>
          </p:grpSpPr>
          <p:sp>
            <p:nvSpPr>
              <p:cNvPr id="2353" name="Shape 2353"/>
              <p:cNvSpPr/>
              <p:nvPr/>
            </p:nvSpPr>
            <p:spPr>
              <a:xfrm>
                <a:off x="460375" y="311150"/>
                <a:ext cx="153988" cy="111125"/>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54" name="Shape 2354"/>
              <p:cNvSpPr/>
              <p:nvPr/>
            </p:nvSpPr>
            <p:spPr>
              <a:xfrm>
                <a:off x="0" y="311150"/>
                <a:ext cx="152401" cy="111125"/>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55" name="Shape 2355"/>
              <p:cNvSpPr/>
              <p:nvPr/>
            </p:nvSpPr>
            <p:spPr>
              <a:xfrm>
                <a:off x="460375" y="207962"/>
                <a:ext cx="153988" cy="1031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56" name="Shape 2356"/>
              <p:cNvSpPr/>
              <p:nvPr/>
            </p:nvSpPr>
            <p:spPr>
              <a:xfrm>
                <a:off x="0" y="207962"/>
                <a:ext cx="152401" cy="1031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57" name="Shape 2357"/>
              <p:cNvSpPr/>
              <p:nvPr/>
            </p:nvSpPr>
            <p:spPr>
              <a:xfrm>
                <a:off x="460375" y="103187"/>
                <a:ext cx="153988" cy="104776"/>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58" name="Shape 2358"/>
              <p:cNvSpPr/>
              <p:nvPr/>
            </p:nvSpPr>
            <p:spPr>
              <a:xfrm>
                <a:off x="0" y="103187"/>
                <a:ext cx="152401" cy="104776"/>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59" name="Shape 2359"/>
              <p:cNvSpPr/>
              <p:nvPr/>
            </p:nvSpPr>
            <p:spPr>
              <a:xfrm>
                <a:off x="460375" y="-1"/>
                <a:ext cx="153988" cy="103189"/>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60" name="Shape 2360"/>
              <p:cNvSpPr/>
              <p:nvPr/>
            </p:nvSpPr>
            <p:spPr>
              <a:xfrm>
                <a:off x="152400" y="0"/>
                <a:ext cx="307976" cy="422275"/>
              </a:xfrm>
              <a:prstGeom prst="rect">
                <a:avLst/>
              </a:prstGeom>
              <a:solidFill>
                <a:srgbClr val="5E6DA4"/>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61" name="Shape 2361"/>
              <p:cNvSpPr/>
              <p:nvPr/>
            </p:nvSpPr>
            <p:spPr>
              <a:xfrm>
                <a:off x="0" y="-1"/>
                <a:ext cx="152401" cy="103189"/>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62" name="Shape 2362"/>
              <p:cNvSpPr/>
              <p:nvPr/>
            </p:nvSpPr>
            <p:spPr>
              <a:xfrm>
                <a:off x="0" y="0"/>
                <a:ext cx="614363"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63" name="Shape 2363"/>
              <p:cNvSpPr/>
              <p:nvPr/>
            </p:nvSpPr>
            <p:spPr>
              <a:xfrm>
                <a:off x="0" y="103187"/>
                <a:ext cx="152401"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64" name="Shape 2364"/>
              <p:cNvSpPr/>
              <p:nvPr/>
            </p:nvSpPr>
            <p:spPr>
              <a:xfrm>
                <a:off x="0" y="207962"/>
                <a:ext cx="152401"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65" name="Shape 2365"/>
              <p:cNvSpPr/>
              <p:nvPr/>
            </p:nvSpPr>
            <p:spPr>
              <a:xfrm>
                <a:off x="0" y="311150"/>
                <a:ext cx="152401"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66" name="Shape 2366"/>
              <p:cNvSpPr/>
              <p:nvPr/>
            </p:nvSpPr>
            <p:spPr>
              <a:xfrm>
                <a:off x="0" y="422275"/>
                <a:ext cx="614363"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67" name="Shape 2367"/>
              <p:cNvSpPr/>
              <p:nvPr/>
            </p:nvSpPr>
            <p:spPr>
              <a:xfrm flipH="1">
                <a:off x="0" y="0"/>
                <a:ext cx="1" cy="4222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68" name="Shape 2368"/>
              <p:cNvSpPr/>
              <p:nvPr/>
            </p:nvSpPr>
            <p:spPr>
              <a:xfrm flipH="1">
                <a:off x="152400"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69" name="Shape 2369"/>
              <p:cNvSpPr/>
              <p:nvPr/>
            </p:nvSpPr>
            <p:spPr>
              <a:xfrm flipH="1">
                <a:off x="460375"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70" name="Shape 2370"/>
              <p:cNvSpPr/>
              <p:nvPr/>
            </p:nvSpPr>
            <p:spPr>
              <a:xfrm flipH="1">
                <a:off x="614363" y="0"/>
                <a:ext cx="1" cy="4222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71" name="Shape 2371"/>
              <p:cNvSpPr/>
              <p:nvPr/>
            </p:nvSpPr>
            <p:spPr>
              <a:xfrm>
                <a:off x="460375" y="1031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72" name="Shape 2372"/>
              <p:cNvSpPr/>
              <p:nvPr/>
            </p:nvSpPr>
            <p:spPr>
              <a:xfrm>
                <a:off x="460375" y="207962"/>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73" name="Shape 2373"/>
              <p:cNvSpPr/>
              <p:nvPr/>
            </p:nvSpPr>
            <p:spPr>
              <a:xfrm>
                <a:off x="460375" y="311150"/>
                <a:ext cx="153988"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grpSp>
        <p:sp>
          <p:nvSpPr>
            <p:cNvPr id="2375" name="Shape 2375"/>
            <p:cNvSpPr/>
            <p:nvPr/>
          </p:nvSpPr>
          <p:spPr>
            <a:xfrm>
              <a:off x="153987" y="34924"/>
              <a:ext cx="306388"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600">
                  <a:solidFill>
                    <a:srgbClr val="0000FF"/>
                  </a:solidFill>
                  <a:latin typeface="Verdana Bold"/>
                  <a:ea typeface="Verdana Bold"/>
                  <a:cs typeface="Verdana Bold"/>
                  <a:sym typeface="Verdana Bold"/>
                </a:defRPr>
              </a:lvl1pPr>
            </a:lstStyle>
            <a:p>
              <a:pPr lvl="0">
                <a:defRPr sz="1800">
                  <a:solidFill>
                    <a:srgbClr val="000000"/>
                  </a:solidFill>
                </a:defRPr>
              </a:pPr>
              <a:r>
                <a:rPr sz="600">
                  <a:solidFill>
                    <a:srgbClr val="0000FF"/>
                  </a:solidFill>
                </a:rPr>
                <a:t>400 BV</a:t>
              </a:r>
            </a:p>
          </p:txBody>
        </p:sp>
      </p:grpSp>
      <p:grpSp>
        <p:nvGrpSpPr>
          <p:cNvPr id="2400" name="Group 2400"/>
          <p:cNvGrpSpPr/>
          <p:nvPr/>
        </p:nvGrpSpPr>
        <p:grpSpPr>
          <a:xfrm>
            <a:off x="5994410" y="4389447"/>
            <a:ext cx="614364" cy="422276"/>
            <a:chOff x="0" y="0"/>
            <a:chExt cx="614363" cy="422275"/>
          </a:xfrm>
        </p:grpSpPr>
        <p:grpSp>
          <p:nvGrpSpPr>
            <p:cNvPr id="2398" name="Group 2398"/>
            <p:cNvGrpSpPr/>
            <p:nvPr/>
          </p:nvGrpSpPr>
          <p:grpSpPr>
            <a:xfrm>
              <a:off x="-1" y="-1"/>
              <a:ext cx="614364" cy="422277"/>
              <a:chOff x="0" y="0"/>
              <a:chExt cx="614363" cy="422275"/>
            </a:xfrm>
          </p:grpSpPr>
          <p:sp>
            <p:nvSpPr>
              <p:cNvPr id="2377" name="Shape 2377"/>
              <p:cNvSpPr/>
              <p:nvPr/>
            </p:nvSpPr>
            <p:spPr>
              <a:xfrm>
                <a:off x="460375" y="311150"/>
                <a:ext cx="153988" cy="111125"/>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78" name="Shape 2378"/>
              <p:cNvSpPr/>
              <p:nvPr/>
            </p:nvSpPr>
            <p:spPr>
              <a:xfrm>
                <a:off x="0" y="311150"/>
                <a:ext cx="152401" cy="111125"/>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79" name="Shape 2379"/>
              <p:cNvSpPr/>
              <p:nvPr/>
            </p:nvSpPr>
            <p:spPr>
              <a:xfrm>
                <a:off x="460375" y="207962"/>
                <a:ext cx="153988" cy="1031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80" name="Shape 2380"/>
              <p:cNvSpPr/>
              <p:nvPr/>
            </p:nvSpPr>
            <p:spPr>
              <a:xfrm>
                <a:off x="0" y="207962"/>
                <a:ext cx="152401" cy="1031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81" name="Shape 2381"/>
              <p:cNvSpPr/>
              <p:nvPr/>
            </p:nvSpPr>
            <p:spPr>
              <a:xfrm>
                <a:off x="460375" y="103187"/>
                <a:ext cx="153988" cy="104776"/>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82" name="Shape 2382"/>
              <p:cNvSpPr/>
              <p:nvPr/>
            </p:nvSpPr>
            <p:spPr>
              <a:xfrm>
                <a:off x="0" y="103187"/>
                <a:ext cx="152401" cy="104776"/>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83" name="Shape 2383"/>
              <p:cNvSpPr/>
              <p:nvPr/>
            </p:nvSpPr>
            <p:spPr>
              <a:xfrm>
                <a:off x="460375" y="-1"/>
                <a:ext cx="153988" cy="103189"/>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84" name="Shape 2384"/>
              <p:cNvSpPr/>
              <p:nvPr/>
            </p:nvSpPr>
            <p:spPr>
              <a:xfrm>
                <a:off x="152400" y="0"/>
                <a:ext cx="307976" cy="422275"/>
              </a:xfrm>
              <a:prstGeom prst="rect">
                <a:avLst/>
              </a:prstGeom>
              <a:solidFill>
                <a:srgbClr val="5E6DA4"/>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85" name="Shape 2385"/>
              <p:cNvSpPr/>
              <p:nvPr/>
            </p:nvSpPr>
            <p:spPr>
              <a:xfrm>
                <a:off x="0" y="-1"/>
                <a:ext cx="152401" cy="103189"/>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386" name="Shape 2386"/>
              <p:cNvSpPr/>
              <p:nvPr/>
            </p:nvSpPr>
            <p:spPr>
              <a:xfrm>
                <a:off x="0" y="0"/>
                <a:ext cx="614363"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87" name="Shape 2387"/>
              <p:cNvSpPr/>
              <p:nvPr/>
            </p:nvSpPr>
            <p:spPr>
              <a:xfrm>
                <a:off x="0" y="103187"/>
                <a:ext cx="152401"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88" name="Shape 2388"/>
              <p:cNvSpPr/>
              <p:nvPr/>
            </p:nvSpPr>
            <p:spPr>
              <a:xfrm>
                <a:off x="0" y="207962"/>
                <a:ext cx="152401"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89" name="Shape 2389"/>
              <p:cNvSpPr/>
              <p:nvPr/>
            </p:nvSpPr>
            <p:spPr>
              <a:xfrm>
                <a:off x="0" y="311150"/>
                <a:ext cx="152401"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90" name="Shape 2390"/>
              <p:cNvSpPr/>
              <p:nvPr/>
            </p:nvSpPr>
            <p:spPr>
              <a:xfrm>
                <a:off x="0" y="422275"/>
                <a:ext cx="614363"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91" name="Shape 2391"/>
              <p:cNvSpPr/>
              <p:nvPr/>
            </p:nvSpPr>
            <p:spPr>
              <a:xfrm flipH="1">
                <a:off x="0" y="0"/>
                <a:ext cx="1" cy="4222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92" name="Shape 2392"/>
              <p:cNvSpPr/>
              <p:nvPr/>
            </p:nvSpPr>
            <p:spPr>
              <a:xfrm flipH="1">
                <a:off x="152400"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93" name="Shape 2393"/>
              <p:cNvSpPr/>
              <p:nvPr/>
            </p:nvSpPr>
            <p:spPr>
              <a:xfrm flipH="1">
                <a:off x="460375"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94" name="Shape 2394"/>
              <p:cNvSpPr/>
              <p:nvPr/>
            </p:nvSpPr>
            <p:spPr>
              <a:xfrm flipH="1">
                <a:off x="614363" y="0"/>
                <a:ext cx="1" cy="4222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95" name="Shape 2395"/>
              <p:cNvSpPr/>
              <p:nvPr/>
            </p:nvSpPr>
            <p:spPr>
              <a:xfrm>
                <a:off x="460375" y="1031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96" name="Shape 2396"/>
              <p:cNvSpPr/>
              <p:nvPr/>
            </p:nvSpPr>
            <p:spPr>
              <a:xfrm>
                <a:off x="460375" y="207962"/>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397" name="Shape 2397"/>
              <p:cNvSpPr/>
              <p:nvPr/>
            </p:nvSpPr>
            <p:spPr>
              <a:xfrm>
                <a:off x="460375" y="311150"/>
                <a:ext cx="153988"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grpSp>
        <p:sp>
          <p:nvSpPr>
            <p:cNvPr id="2399" name="Shape 2399"/>
            <p:cNvSpPr/>
            <p:nvPr/>
          </p:nvSpPr>
          <p:spPr>
            <a:xfrm>
              <a:off x="153987" y="34924"/>
              <a:ext cx="306388"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600">
                  <a:solidFill>
                    <a:srgbClr val="0000FF"/>
                  </a:solidFill>
                  <a:latin typeface="Verdana Bold"/>
                  <a:ea typeface="Verdana Bold"/>
                  <a:cs typeface="Verdana Bold"/>
                  <a:sym typeface="Verdana Bold"/>
                </a:defRPr>
              </a:lvl1pPr>
            </a:lstStyle>
            <a:p>
              <a:pPr lvl="0">
                <a:defRPr sz="1800">
                  <a:solidFill>
                    <a:srgbClr val="000000"/>
                  </a:solidFill>
                </a:defRPr>
              </a:pPr>
              <a:r>
                <a:rPr sz="600">
                  <a:solidFill>
                    <a:srgbClr val="0000FF"/>
                  </a:solidFill>
                </a:rPr>
                <a:t>400 BV</a:t>
              </a:r>
            </a:p>
          </p:txBody>
        </p:sp>
      </p:grpSp>
      <p:grpSp>
        <p:nvGrpSpPr>
          <p:cNvPr id="2424" name="Group 2424"/>
          <p:cNvGrpSpPr/>
          <p:nvPr/>
        </p:nvGrpSpPr>
        <p:grpSpPr>
          <a:xfrm>
            <a:off x="7070735" y="4389447"/>
            <a:ext cx="614364" cy="422276"/>
            <a:chOff x="0" y="0"/>
            <a:chExt cx="614363" cy="422275"/>
          </a:xfrm>
        </p:grpSpPr>
        <p:grpSp>
          <p:nvGrpSpPr>
            <p:cNvPr id="2422" name="Group 2422"/>
            <p:cNvGrpSpPr/>
            <p:nvPr/>
          </p:nvGrpSpPr>
          <p:grpSpPr>
            <a:xfrm>
              <a:off x="-1" y="-1"/>
              <a:ext cx="614364" cy="422277"/>
              <a:chOff x="0" y="0"/>
              <a:chExt cx="614363" cy="422275"/>
            </a:xfrm>
          </p:grpSpPr>
          <p:sp>
            <p:nvSpPr>
              <p:cNvPr id="2401" name="Shape 2401"/>
              <p:cNvSpPr/>
              <p:nvPr/>
            </p:nvSpPr>
            <p:spPr>
              <a:xfrm>
                <a:off x="460375" y="311150"/>
                <a:ext cx="153988" cy="111125"/>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402" name="Shape 2402"/>
              <p:cNvSpPr/>
              <p:nvPr/>
            </p:nvSpPr>
            <p:spPr>
              <a:xfrm>
                <a:off x="0" y="311150"/>
                <a:ext cx="152401" cy="111125"/>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403" name="Shape 2403"/>
              <p:cNvSpPr/>
              <p:nvPr/>
            </p:nvSpPr>
            <p:spPr>
              <a:xfrm>
                <a:off x="460375" y="207962"/>
                <a:ext cx="153988" cy="1031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404" name="Shape 2404"/>
              <p:cNvSpPr/>
              <p:nvPr/>
            </p:nvSpPr>
            <p:spPr>
              <a:xfrm>
                <a:off x="0" y="207962"/>
                <a:ext cx="152401" cy="1031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405" name="Shape 2405"/>
              <p:cNvSpPr/>
              <p:nvPr/>
            </p:nvSpPr>
            <p:spPr>
              <a:xfrm>
                <a:off x="460375" y="103187"/>
                <a:ext cx="153988" cy="104776"/>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406" name="Shape 2406"/>
              <p:cNvSpPr/>
              <p:nvPr/>
            </p:nvSpPr>
            <p:spPr>
              <a:xfrm>
                <a:off x="0" y="103187"/>
                <a:ext cx="152401" cy="104776"/>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407" name="Shape 2407"/>
              <p:cNvSpPr/>
              <p:nvPr/>
            </p:nvSpPr>
            <p:spPr>
              <a:xfrm>
                <a:off x="460375" y="-1"/>
                <a:ext cx="153988" cy="103189"/>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408" name="Shape 2408"/>
              <p:cNvSpPr/>
              <p:nvPr/>
            </p:nvSpPr>
            <p:spPr>
              <a:xfrm>
                <a:off x="152400" y="0"/>
                <a:ext cx="307976" cy="422275"/>
              </a:xfrm>
              <a:prstGeom prst="rect">
                <a:avLst/>
              </a:prstGeom>
              <a:solidFill>
                <a:srgbClr val="5E6DA4"/>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409" name="Shape 2409"/>
              <p:cNvSpPr/>
              <p:nvPr/>
            </p:nvSpPr>
            <p:spPr>
              <a:xfrm>
                <a:off x="0" y="-1"/>
                <a:ext cx="152401" cy="103189"/>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410" name="Shape 2410"/>
              <p:cNvSpPr/>
              <p:nvPr/>
            </p:nvSpPr>
            <p:spPr>
              <a:xfrm>
                <a:off x="0" y="0"/>
                <a:ext cx="614363"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11" name="Shape 2411"/>
              <p:cNvSpPr/>
              <p:nvPr/>
            </p:nvSpPr>
            <p:spPr>
              <a:xfrm>
                <a:off x="0" y="103187"/>
                <a:ext cx="152401"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12" name="Shape 2412"/>
              <p:cNvSpPr/>
              <p:nvPr/>
            </p:nvSpPr>
            <p:spPr>
              <a:xfrm>
                <a:off x="0" y="207962"/>
                <a:ext cx="152401"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13" name="Shape 2413"/>
              <p:cNvSpPr/>
              <p:nvPr/>
            </p:nvSpPr>
            <p:spPr>
              <a:xfrm>
                <a:off x="0" y="311150"/>
                <a:ext cx="152401"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14" name="Shape 2414"/>
              <p:cNvSpPr/>
              <p:nvPr/>
            </p:nvSpPr>
            <p:spPr>
              <a:xfrm>
                <a:off x="0" y="422275"/>
                <a:ext cx="614363"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15" name="Shape 2415"/>
              <p:cNvSpPr/>
              <p:nvPr/>
            </p:nvSpPr>
            <p:spPr>
              <a:xfrm flipH="1">
                <a:off x="0" y="0"/>
                <a:ext cx="1" cy="4222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16" name="Shape 2416"/>
              <p:cNvSpPr/>
              <p:nvPr/>
            </p:nvSpPr>
            <p:spPr>
              <a:xfrm flipH="1">
                <a:off x="152400"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17" name="Shape 2417"/>
              <p:cNvSpPr/>
              <p:nvPr/>
            </p:nvSpPr>
            <p:spPr>
              <a:xfrm flipH="1">
                <a:off x="460375"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18" name="Shape 2418"/>
              <p:cNvSpPr/>
              <p:nvPr/>
            </p:nvSpPr>
            <p:spPr>
              <a:xfrm flipH="1">
                <a:off x="614363" y="0"/>
                <a:ext cx="1" cy="4222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19" name="Shape 2419"/>
              <p:cNvSpPr/>
              <p:nvPr/>
            </p:nvSpPr>
            <p:spPr>
              <a:xfrm>
                <a:off x="460375" y="1031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20" name="Shape 2420"/>
              <p:cNvSpPr/>
              <p:nvPr/>
            </p:nvSpPr>
            <p:spPr>
              <a:xfrm>
                <a:off x="460375" y="207962"/>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21" name="Shape 2421"/>
              <p:cNvSpPr/>
              <p:nvPr/>
            </p:nvSpPr>
            <p:spPr>
              <a:xfrm>
                <a:off x="460375" y="311150"/>
                <a:ext cx="153988"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grpSp>
        <p:sp>
          <p:nvSpPr>
            <p:cNvPr id="2423" name="Shape 2423"/>
            <p:cNvSpPr/>
            <p:nvPr/>
          </p:nvSpPr>
          <p:spPr>
            <a:xfrm>
              <a:off x="153987" y="34924"/>
              <a:ext cx="306388"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600">
                  <a:solidFill>
                    <a:srgbClr val="0000FF"/>
                  </a:solidFill>
                  <a:latin typeface="Verdana Bold"/>
                  <a:ea typeface="Verdana Bold"/>
                  <a:cs typeface="Verdana Bold"/>
                  <a:sym typeface="Verdana Bold"/>
                </a:defRPr>
              </a:lvl1pPr>
            </a:lstStyle>
            <a:p>
              <a:pPr lvl="0">
                <a:defRPr sz="1800">
                  <a:solidFill>
                    <a:srgbClr val="000000"/>
                  </a:solidFill>
                </a:defRPr>
              </a:pPr>
              <a:r>
                <a:rPr sz="600">
                  <a:solidFill>
                    <a:srgbClr val="0000FF"/>
                  </a:solidFill>
                </a:rPr>
                <a:t>400 BV</a:t>
              </a:r>
            </a:p>
          </p:txBody>
        </p:sp>
      </p:grpSp>
      <p:grpSp>
        <p:nvGrpSpPr>
          <p:cNvPr id="2448" name="Group 2448"/>
          <p:cNvGrpSpPr/>
          <p:nvPr/>
        </p:nvGrpSpPr>
        <p:grpSpPr>
          <a:xfrm>
            <a:off x="8147060" y="4389447"/>
            <a:ext cx="614364" cy="422276"/>
            <a:chOff x="0" y="0"/>
            <a:chExt cx="614363" cy="422275"/>
          </a:xfrm>
        </p:grpSpPr>
        <p:grpSp>
          <p:nvGrpSpPr>
            <p:cNvPr id="2446" name="Group 2446"/>
            <p:cNvGrpSpPr/>
            <p:nvPr/>
          </p:nvGrpSpPr>
          <p:grpSpPr>
            <a:xfrm>
              <a:off x="-1" y="-1"/>
              <a:ext cx="614364" cy="422277"/>
              <a:chOff x="0" y="0"/>
              <a:chExt cx="614363" cy="422275"/>
            </a:xfrm>
          </p:grpSpPr>
          <p:sp>
            <p:nvSpPr>
              <p:cNvPr id="2425" name="Shape 2425"/>
              <p:cNvSpPr/>
              <p:nvPr/>
            </p:nvSpPr>
            <p:spPr>
              <a:xfrm>
                <a:off x="460375" y="311150"/>
                <a:ext cx="153988" cy="111125"/>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426" name="Shape 2426"/>
              <p:cNvSpPr/>
              <p:nvPr/>
            </p:nvSpPr>
            <p:spPr>
              <a:xfrm>
                <a:off x="0" y="311150"/>
                <a:ext cx="152401" cy="111125"/>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427" name="Shape 2427"/>
              <p:cNvSpPr/>
              <p:nvPr/>
            </p:nvSpPr>
            <p:spPr>
              <a:xfrm>
                <a:off x="460375" y="207962"/>
                <a:ext cx="153988" cy="1031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428" name="Shape 2428"/>
              <p:cNvSpPr/>
              <p:nvPr/>
            </p:nvSpPr>
            <p:spPr>
              <a:xfrm>
                <a:off x="0" y="207962"/>
                <a:ext cx="152401" cy="1031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429" name="Shape 2429"/>
              <p:cNvSpPr/>
              <p:nvPr/>
            </p:nvSpPr>
            <p:spPr>
              <a:xfrm>
                <a:off x="460375" y="103187"/>
                <a:ext cx="153988" cy="104776"/>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430" name="Shape 2430"/>
              <p:cNvSpPr/>
              <p:nvPr/>
            </p:nvSpPr>
            <p:spPr>
              <a:xfrm>
                <a:off x="0" y="103187"/>
                <a:ext cx="152401" cy="104776"/>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431" name="Shape 2431"/>
              <p:cNvSpPr/>
              <p:nvPr/>
            </p:nvSpPr>
            <p:spPr>
              <a:xfrm>
                <a:off x="460375" y="-1"/>
                <a:ext cx="153988" cy="103189"/>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432" name="Shape 2432"/>
              <p:cNvSpPr/>
              <p:nvPr/>
            </p:nvSpPr>
            <p:spPr>
              <a:xfrm>
                <a:off x="152400" y="0"/>
                <a:ext cx="307976" cy="422275"/>
              </a:xfrm>
              <a:prstGeom prst="rect">
                <a:avLst/>
              </a:prstGeom>
              <a:solidFill>
                <a:srgbClr val="5E6DA4"/>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433" name="Shape 2433"/>
              <p:cNvSpPr/>
              <p:nvPr/>
            </p:nvSpPr>
            <p:spPr>
              <a:xfrm>
                <a:off x="0" y="-1"/>
                <a:ext cx="152401" cy="103189"/>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434" name="Shape 2434"/>
              <p:cNvSpPr/>
              <p:nvPr/>
            </p:nvSpPr>
            <p:spPr>
              <a:xfrm>
                <a:off x="0" y="0"/>
                <a:ext cx="614363"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35" name="Shape 2435"/>
              <p:cNvSpPr/>
              <p:nvPr/>
            </p:nvSpPr>
            <p:spPr>
              <a:xfrm>
                <a:off x="0" y="103187"/>
                <a:ext cx="152401"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36" name="Shape 2436"/>
              <p:cNvSpPr/>
              <p:nvPr/>
            </p:nvSpPr>
            <p:spPr>
              <a:xfrm>
                <a:off x="0" y="207962"/>
                <a:ext cx="152401"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37" name="Shape 2437"/>
              <p:cNvSpPr/>
              <p:nvPr/>
            </p:nvSpPr>
            <p:spPr>
              <a:xfrm>
                <a:off x="0" y="311150"/>
                <a:ext cx="152401"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38" name="Shape 2438"/>
              <p:cNvSpPr/>
              <p:nvPr/>
            </p:nvSpPr>
            <p:spPr>
              <a:xfrm>
                <a:off x="0" y="422275"/>
                <a:ext cx="614363"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39" name="Shape 2439"/>
              <p:cNvSpPr/>
              <p:nvPr/>
            </p:nvSpPr>
            <p:spPr>
              <a:xfrm flipH="1">
                <a:off x="0" y="0"/>
                <a:ext cx="1" cy="4222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40" name="Shape 2440"/>
              <p:cNvSpPr/>
              <p:nvPr/>
            </p:nvSpPr>
            <p:spPr>
              <a:xfrm flipH="1">
                <a:off x="152400"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41" name="Shape 2441"/>
              <p:cNvSpPr/>
              <p:nvPr/>
            </p:nvSpPr>
            <p:spPr>
              <a:xfrm flipH="1">
                <a:off x="460375"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42" name="Shape 2442"/>
              <p:cNvSpPr/>
              <p:nvPr/>
            </p:nvSpPr>
            <p:spPr>
              <a:xfrm flipH="1">
                <a:off x="614363" y="0"/>
                <a:ext cx="1" cy="4222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43" name="Shape 2443"/>
              <p:cNvSpPr/>
              <p:nvPr/>
            </p:nvSpPr>
            <p:spPr>
              <a:xfrm>
                <a:off x="460375" y="103187"/>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44" name="Shape 2444"/>
              <p:cNvSpPr/>
              <p:nvPr/>
            </p:nvSpPr>
            <p:spPr>
              <a:xfrm>
                <a:off x="460375" y="207962"/>
                <a:ext cx="1539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45" name="Shape 2445"/>
              <p:cNvSpPr/>
              <p:nvPr/>
            </p:nvSpPr>
            <p:spPr>
              <a:xfrm>
                <a:off x="460375" y="311150"/>
                <a:ext cx="153988"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grpSp>
        <p:sp>
          <p:nvSpPr>
            <p:cNvPr id="2447" name="Shape 2447"/>
            <p:cNvSpPr/>
            <p:nvPr/>
          </p:nvSpPr>
          <p:spPr>
            <a:xfrm>
              <a:off x="153987" y="34924"/>
              <a:ext cx="306388" cy="12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defRPr sz="600">
                  <a:solidFill>
                    <a:srgbClr val="0000FF"/>
                  </a:solidFill>
                  <a:latin typeface="Verdana Bold"/>
                  <a:ea typeface="Verdana Bold"/>
                  <a:cs typeface="Verdana Bold"/>
                  <a:sym typeface="Verdana Bold"/>
                </a:defRPr>
              </a:lvl1pPr>
            </a:lstStyle>
            <a:p>
              <a:pPr lvl="0">
                <a:defRPr sz="1800">
                  <a:solidFill>
                    <a:srgbClr val="000000"/>
                  </a:solidFill>
                </a:defRPr>
              </a:pPr>
              <a:r>
                <a:rPr sz="600">
                  <a:solidFill>
                    <a:srgbClr val="0000FF"/>
                  </a:solidFill>
                </a:rPr>
                <a:t>400 BV</a:t>
              </a:r>
            </a:p>
          </p:txBody>
        </p:sp>
      </p:grpSp>
      <p:grpSp>
        <p:nvGrpSpPr>
          <p:cNvPr id="2721" name="Group 2721"/>
          <p:cNvGrpSpPr/>
          <p:nvPr/>
        </p:nvGrpSpPr>
        <p:grpSpPr>
          <a:xfrm>
            <a:off x="269874" y="4389447"/>
            <a:ext cx="8605840" cy="442914"/>
            <a:chOff x="0" y="0"/>
            <a:chExt cx="8605838" cy="442912"/>
          </a:xfrm>
        </p:grpSpPr>
        <p:grpSp>
          <p:nvGrpSpPr>
            <p:cNvPr id="2482" name="Group 2482"/>
            <p:cNvGrpSpPr/>
            <p:nvPr/>
          </p:nvGrpSpPr>
          <p:grpSpPr>
            <a:xfrm>
              <a:off x="-1" y="0"/>
              <a:ext cx="844552" cy="442913"/>
              <a:chOff x="0" y="0"/>
              <a:chExt cx="844550" cy="442912"/>
            </a:xfrm>
          </p:grpSpPr>
          <p:grpSp>
            <p:nvGrpSpPr>
              <p:cNvPr id="2451" name="Group 2451"/>
              <p:cNvGrpSpPr/>
              <p:nvPr/>
            </p:nvGrpSpPr>
            <p:grpSpPr>
              <a:xfrm>
                <a:off x="730250" y="290512"/>
                <a:ext cx="114301" cy="152401"/>
                <a:chOff x="0" y="0"/>
                <a:chExt cx="114300" cy="152400"/>
              </a:xfrm>
            </p:grpSpPr>
            <p:sp>
              <p:nvSpPr>
                <p:cNvPr id="2449" name="Shape 2449"/>
                <p:cNvSpPr/>
                <p:nvPr/>
              </p:nvSpPr>
              <p:spPr>
                <a:xfrm>
                  <a:off x="0" y="20637"/>
                  <a:ext cx="114300" cy="111126"/>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450" name="Shape 2450"/>
                <p:cNvSpPr/>
                <p:nvPr/>
              </p:nvSpPr>
              <p:spPr>
                <a:xfrm>
                  <a:off x="0" y="0"/>
                  <a:ext cx="114300"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500">
                      <a:latin typeface="Verdana Bold"/>
                      <a:ea typeface="Verdana Bold"/>
                      <a:cs typeface="Verdana Bold"/>
                      <a:sym typeface="Verdana Bold"/>
                    </a:defRPr>
                  </a:lvl1pPr>
                </a:lstStyle>
                <a:p>
                  <a:pPr lvl="0">
                    <a:defRPr sz="1800"/>
                  </a:pPr>
                  <a:r>
                    <a:rPr sz="500"/>
                    <a:t>288</a:t>
                  </a:r>
                </a:p>
              </p:txBody>
            </p:sp>
          </p:grpSp>
          <p:grpSp>
            <p:nvGrpSpPr>
              <p:cNvPr id="2454" name="Group 2454"/>
              <p:cNvGrpSpPr/>
              <p:nvPr/>
            </p:nvGrpSpPr>
            <p:grpSpPr>
              <a:xfrm>
                <a:off x="576262" y="290512"/>
                <a:ext cx="153988" cy="152401"/>
                <a:chOff x="0" y="0"/>
                <a:chExt cx="153986" cy="152400"/>
              </a:xfrm>
            </p:grpSpPr>
            <p:sp>
              <p:nvSpPr>
                <p:cNvPr id="2452" name="Shape 2452"/>
                <p:cNvSpPr/>
                <p:nvPr/>
              </p:nvSpPr>
              <p:spPr>
                <a:xfrm>
                  <a:off x="0" y="20637"/>
                  <a:ext cx="153987" cy="111126"/>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453" name="Shape 2453"/>
                <p:cNvSpPr/>
                <p:nvPr/>
              </p:nvSpPr>
              <p:spPr>
                <a:xfrm>
                  <a:off x="0" y="0"/>
                  <a:ext cx="153987"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500">
                      <a:latin typeface="Verdana Bold"/>
                      <a:ea typeface="Verdana Bold"/>
                      <a:cs typeface="Verdana Bold"/>
                      <a:sym typeface="Verdana Bold"/>
                    </a:defRPr>
                  </a:lvl1pPr>
                </a:lstStyle>
                <a:p>
                  <a:pPr lvl="0">
                    <a:defRPr sz="1800"/>
                  </a:pPr>
                  <a:r>
                    <a:rPr sz="500"/>
                    <a:t>1200</a:t>
                  </a:r>
                </a:p>
              </p:txBody>
            </p:sp>
          </p:grpSp>
          <p:grpSp>
            <p:nvGrpSpPr>
              <p:cNvPr id="2457" name="Group 2457"/>
              <p:cNvGrpSpPr/>
              <p:nvPr/>
            </p:nvGrpSpPr>
            <p:grpSpPr>
              <a:xfrm>
                <a:off x="115887" y="290512"/>
                <a:ext cx="152401" cy="152401"/>
                <a:chOff x="0" y="0"/>
                <a:chExt cx="152399" cy="152400"/>
              </a:xfrm>
            </p:grpSpPr>
            <p:sp>
              <p:nvSpPr>
                <p:cNvPr id="2455" name="Shape 2455"/>
                <p:cNvSpPr/>
                <p:nvPr/>
              </p:nvSpPr>
              <p:spPr>
                <a:xfrm>
                  <a:off x="0" y="20637"/>
                  <a:ext cx="152400" cy="111126"/>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456" name="Shape 2456"/>
                <p:cNvSpPr/>
                <p:nvPr/>
              </p:nvSpPr>
              <p:spPr>
                <a:xfrm>
                  <a:off x="0" y="0"/>
                  <a:ext cx="152400"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500">
                      <a:latin typeface="Verdana Bold"/>
                      <a:ea typeface="Verdana Bold"/>
                      <a:cs typeface="Verdana Bold"/>
                      <a:sym typeface="Verdana Bold"/>
                    </a:defRPr>
                  </a:lvl1pPr>
                </a:lstStyle>
                <a:p>
                  <a:pPr lvl="0">
                    <a:defRPr sz="1800"/>
                  </a:pPr>
                  <a:r>
                    <a:rPr sz="500"/>
                    <a:t>1200</a:t>
                  </a:r>
                </a:p>
              </p:txBody>
            </p:sp>
          </p:grpSp>
          <p:grpSp>
            <p:nvGrpSpPr>
              <p:cNvPr id="2460" name="Group 2460"/>
              <p:cNvGrpSpPr/>
              <p:nvPr/>
            </p:nvGrpSpPr>
            <p:grpSpPr>
              <a:xfrm>
                <a:off x="0" y="290512"/>
                <a:ext cx="115888" cy="152401"/>
                <a:chOff x="0" y="0"/>
                <a:chExt cx="115887" cy="152400"/>
              </a:xfrm>
            </p:grpSpPr>
            <p:sp>
              <p:nvSpPr>
                <p:cNvPr id="2458" name="Shape 2458"/>
                <p:cNvSpPr/>
                <p:nvPr/>
              </p:nvSpPr>
              <p:spPr>
                <a:xfrm>
                  <a:off x="0" y="20637"/>
                  <a:ext cx="115888" cy="111126"/>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459" name="Shape 2459"/>
                <p:cNvSpPr/>
                <p:nvPr/>
              </p:nvSpPr>
              <p:spPr>
                <a:xfrm>
                  <a:off x="0" y="0"/>
                  <a:ext cx="115888"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500">
                      <a:latin typeface="Verdana Bold"/>
                      <a:ea typeface="Verdana Bold"/>
                      <a:cs typeface="Verdana Bold"/>
                      <a:sym typeface="Verdana Bold"/>
                    </a:defRPr>
                  </a:lvl1pPr>
                </a:lstStyle>
                <a:p>
                  <a:pPr lvl="0">
                    <a:defRPr sz="1800"/>
                  </a:pPr>
                  <a:r>
                    <a:rPr sz="500"/>
                    <a:t>288</a:t>
                  </a:r>
                </a:p>
              </p:txBody>
            </p:sp>
          </p:grpSp>
          <p:sp>
            <p:nvSpPr>
              <p:cNvPr id="2461" name="Shape 2461"/>
              <p:cNvSpPr/>
              <p:nvPr/>
            </p:nvSpPr>
            <p:spPr>
              <a:xfrm>
                <a:off x="730250" y="207962"/>
                <a:ext cx="114301" cy="103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500">
                    <a:latin typeface="Verdana Bold"/>
                    <a:ea typeface="Verdana Bold"/>
                    <a:cs typeface="Verdana Bold"/>
                    <a:sym typeface="Verdana Bold"/>
                  </a:defRPr>
                </a:pPr>
                <a:endParaRPr/>
              </a:p>
            </p:txBody>
          </p:sp>
          <p:sp>
            <p:nvSpPr>
              <p:cNvPr id="2462" name="Shape 2462"/>
              <p:cNvSpPr/>
              <p:nvPr/>
            </p:nvSpPr>
            <p:spPr>
              <a:xfrm>
                <a:off x="0" y="207962"/>
                <a:ext cx="115888" cy="103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500">
                    <a:latin typeface="Verdana Bold"/>
                    <a:ea typeface="Verdana Bold"/>
                    <a:cs typeface="Verdana Bold"/>
                    <a:sym typeface="Verdana Bold"/>
                  </a:defRPr>
                </a:pPr>
                <a:endParaRPr/>
              </a:p>
            </p:txBody>
          </p:sp>
          <p:sp>
            <p:nvSpPr>
              <p:cNvPr id="2463" name="Shape 2463"/>
              <p:cNvSpPr/>
              <p:nvPr/>
            </p:nvSpPr>
            <p:spPr>
              <a:xfrm>
                <a:off x="730250" y="103187"/>
                <a:ext cx="114301" cy="104776"/>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464" name="Shape 2464"/>
              <p:cNvSpPr/>
              <p:nvPr/>
            </p:nvSpPr>
            <p:spPr>
              <a:xfrm>
                <a:off x="0" y="103187"/>
                <a:ext cx="115888" cy="104776"/>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465" name="Shape 2465"/>
              <p:cNvSpPr/>
              <p:nvPr/>
            </p:nvSpPr>
            <p:spPr>
              <a:xfrm>
                <a:off x="730250" y="0"/>
                <a:ext cx="114301" cy="103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466" name="Shape 2466"/>
              <p:cNvSpPr/>
              <p:nvPr/>
            </p:nvSpPr>
            <p:spPr>
              <a:xfrm>
                <a:off x="268287" y="244475"/>
                <a:ext cx="307976" cy="177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spcBef>
                    <a:spcPts val="100"/>
                  </a:spcBef>
                  <a:defRPr sz="600">
                    <a:solidFill>
                      <a:srgbClr val="EF0F14"/>
                    </a:solidFill>
                    <a:latin typeface="Verdana Bold"/>
                    <a:ea typeface="Verdana Bold"/>
                    <a:cs typeface="Verdana Bold"/>
                    <a:sym typeface="Verdana Bold"/>
                  </a:defRPr>
                </a:lvl1pPr>
              </a:lstStyle>
              <a:p>
                <a:pPr lvl="0">
                  <a:defRPr sz="1800">
                    <a:solidFill>
                      <a:srgbClr val="000000"/>
                    </a:solidFill>
                  </a:defRPr>
                </a:pPr>
                <a:r>
                  <a:rPr sz="600">
                    <a:solidFill>
                      <a:srgbClr val="EF0F14"/>
                    </a:solidFill>
                  </a:rPr>
                  <a:t>165 IBV</a:t>
                </a:r>
              </a:p>
            </p:txBody>
          </p:sp>
          <p:sp>
            <p:nvSpPr>
              <p:cNvPr id="2467" name="Shape 2467"/>
              <p:cNvSpPr/>
              <p:nvPr/>
            </p:nvSpPr>
            <p:spPr>
              <a:xfrm>
                <a:off x="0" y="0"/>
                <a:ext cx="115888" cy="103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468" name="Shape 2468"/>
              <p:cNvSpPr/>
              <p:nvPr/>
            </p:nvSpPr>
            <p:spPr>
              <a:xfrm>
                <a:off x="0" y="0"/>
                <a:ext cx="844550"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69" name="Shape 2469"/>
              <p:cNvSpPr/>
              <p:nvPr/>
            </p:nvSpPr>
            <p:spPr>
              <a:xfrm>
                <a:off x="0" y="103187"/>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70" name="Shape 2470"/>
              <p:cNvSpPr/>
              <p:nvPr/>
            </p:nvSpPr>
            <p:spPr>
              <a:xfrm>
                <a:off x="0" y="207962"/>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71" name="Shape 2471"/>
              <p:cNvSpPr/>
              <p:nvPr/>
            </p:nvSpPr>
            <p:spPr>
              <a:xfrm>
                <a:off x="0" y="311150"/>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72" name="Shape 2472"/>
              <p:cNvSpPr/>
              <p:nvPr/>
            </p:nvSpPr>
            <p:spPr>
              <a:xfrm>
                <a:off x="0" y="422275"/>
                <a:ext cx="844550"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73" name="Shape 2473"/>
              <p:cNvSpPr/>
              <p:nvPr/>
            </p:nvSpPr>
            <p:spPr>
              <a:xfrm flipH="1">
                <a:off x="0" y="0"/>
                <a:ext cx="1" cy="4222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74" name="Shape 2474"/>
              <p:cNvSpPr/>
              <p:nvPr/>
            </p:nvSpPr>
            <p:spPr>
              <a:xfrm flipH="1">
                <a:off x="115887"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75" name="Shape 2475"/>
              <p:cNvSpPr/>
              <p:nvPr/>
            </p:nvSpPr>
            <p:spPr>
              <a:xfrm flipH="1">
                <a:off x="268287"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76" name="Shape 2476"/>
              <p:cNvSpPr/>
              <p:nvPr/>
            </p:nvSpPr>
            <p:spPr>
              <a:xfrm flipH="1">
                <a:off x="576262"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77" name="Shape 2477"/>
              <p:cNvSpPr/>
              <p:nvPr/>
            </p:nvSpPr>
            <p:spPr>
              <a:xfrm flipH="1">
                <a:off x="730250"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78" name="Shape 2478"/>
              <p:cNvSpPr/>
              <p:nvPr/>
            </p:nvSpPr>
            <p:spPr>
              <a:xfrm>
                <a:off x="844550" y="0"/>
                <a:ext cx="1" cy="4222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79" name="Shape 2479"/>
              <p:cNvSpPr/>
              <p:nvPr/>
            </p:nvSpPr>
            <p:spPr>
              <a:xfrm>
                <a:off x="576262" y="103187"/>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80" name="Shape 2480"/>
              <p:cNvSpPr/>
              <p:nvPr/>
            </p:nvSpPr>
            <p:spPr>
              <a:xfrm>
                <a:off x="576262" y="207962"/>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481" name="Shape 2481"/>
              <p:cNvSpPr/>
              <p:nvPr/>
            </p:nvSpPr>
            <p:spPr>
              <a:xfrm>
                <a:off x="576262" y="311150"/>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grpSp>
        <p:grpSp>
          <p:nvGrpSpPr>
            <p:cNvPr id="2516" name="Group 2516"/>
            <p:cNvGrpSpPr/>
            <p:nvPr/>
          </p:nvGrpSpPr>
          <p:grpSpPr>
            <a:xfrm>
              <a:off x="1076325" y="0"/>
              <a:ext cx="844551" cy="442913"/>
              <a:chOff x="0" y="0"/>
              <a:chExt cx="844550" cy="442912"/>
            </a:xfrm>
          </p:grpSpPr>
          <p:grpSp>
            <p:nvGrpSpPr>
              <p:cNvPr id="2485" name="Group 2485"/>
              <p:cNvGrpSpPr/>
              <p:nvPr/>
            </p:nvGrpSpPr>
            <p:grpSpPr>
              <a:xfrm>
                <a:off x="730250" y="290512"/>
                <a:ext cx="114301" cy="152401"/>
                <a:chOff x="0" y="0"/>
                <a:chExt cx="114300" cy="152400"/>
              </a:xfrm>
            </p:grpSpPr>
            <p:sp>
              <p:nvSpPr>
                <p:cNvPr id="2483" name="Shape 2483"/>
                <p:cNvSpPr/>
                <p:nvPr/>
              </p:nvSpPr>
              <p:spPr>
                <a:xfrm>
                  <a:off x="0" y="20637"/>
                  <a:ext cx="114300" cy="111126"/>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484" name="Shape 2484"/>
                <p:cNvSpPr/>
                <p:nvPr/>
              </p:nvSpPr>
              <p:spPr>
                <a:xfrm>
                  <a:off x="0" y="0"/>
                  <a:ext cx="114300"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500">
                      <a:latin typeface="Verdana Bold"/>
                      <a:ea typeface="Verdana Bold"/>
                      <a:cs typeface="Verdana Bold"/>
                      <a:sym typeface="Verdana Bold"/>
                    </a:defRPr>
                  </a:lvl1pPr>
                </a:lstStyle>
                <a:p>
                  <a:pPr lvl="0">
                    <a:defRPr sz="1800"/>
                  </a:pPr>
                  <a:r>
                    <a:rPr sz="500"/>
                    <a:t>288</a:t>
                  </a:r>
                </a:p>
              </p:txBody>
            </p:sp>
          </p:grpSp>
          <p:grpSp>
            <p:nvGrpSpPr>
              <p:cNvPr id="2488" name="Group 2488"/>
              <p:cNvGrpSpPr/>
              <p:nvPr/>
            </p:nvGrpSpPr>
            <p:grpSpPr>
              <a:xfrm>
                <a:off x="576262" y="290512"/>
                <a:ext cx="153988" cy="152401"/>
                <a:chOff x="0" y="0"/>
                <a:chExt cx="153986" cy="152400"/>
              </a:xfrm>
            </p:grpSpPr>
            <p:sp>
              <p:nvSpPr>
                <p:cNvPr id="2486" name="Shape 2486"/>
                <p:cNvSpPr/>
                <p:nvPr/>
              </p:nvSpPr>
              <p:spPr>
                <a:xfrm>
                  <a:off x="0" y="20637"/>
                  <a:ext cx="153987" cy="111126"/>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487" name="Shape 2487"/>
                <p:cNvSpPr/>
                <p:nvPr/>
              </p:nvSpPr>
              <p:spPr>
                <a:xfrm>
                  <a:off x="0" y="0"/>
                  <a:ext cx="153987"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500">
                      <a:latin typeface="Verdana Bold"/>
                      <a:ea typeface="Verdana Bold"/>
                      <a:cs typeface="Verdana Bold"/>
                      <a:sym typeface="Verdana Bold"/>
                    </a:defRPr>
                  </a:lvl1pPr>
                </a:lstStyle>
                <a:p>
                  <a:pPr lvl="0">
                    <a:defRPr sz="1800"/>
                  </a:pPr>
                  <a:r>
                    <a:rPr sz="500"/>
                    <a:t>1200</a:t>
                  </a:r>
                </a:p>
              </p:txBody>
            </p:sp>
          </p:grpSp>
          <p:grpSp>
            <p:nvGrpSpPr>
              <p:cNvPr id="2491" name="Group 2491"/>
              <p:cNvGrpSpPr/>
              <p:nvPr/>
            </p:nvGrpSpPr>
            <p:grpSpPr>
              <a:xfrm>
                <a:off x="115887" y="290512"/>
                <a:ext cx="152401" cy="152401"/>
                <a:chOff x="0" y="0"/>
                <a:chExt cx="152399" cy="152400"/>
              </a:xfrm>
            </p:grpSpPr>
            <p:sp>
              <p:nvSpPr>
                <p:cNvPr id="2489" name="Shape 2489"/>
                <p:cNvSpPr/>
                <p:nvPr/>
              </p:nvSpPr>
              <p:spPr>
                <a:xfrm>
                  <a:off x="0" y="20637"/>
                  <a:ext cx="152400" cy="111126"/>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490" name="Shape 2490"/>
                <p:cNvSpPr/>
                <p:nvPr/>
              </p:nvSpPr>
              <p:spPr>
                <a:xfrm>
                  <a:off x="0" y="0"/>
                  <a:ext cx="152400"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500">
                      <a:latin typeface="Verdana Bold"/>
                      <a:ea typeface="Verdana Bold"/>
                      <a:cs typeface="Verdana Bold"/>
                      <a:sym typeface="Verdana Bold"/>
                    </a:defRPr>
                  </a:lvl1pPr>
                </a:lstStyle>
                <a:p>
                  <a:pPr lvl="0">
                    <a:defRPr sz="1800"/>
                  </a:pPr>
                  <a:r>
                    <a:rPr sz="500"/>
                    <a:t>1200</a:t>
                  </a:r>
                </a:p>
              </p:txBody>
            </p:sp>
          </p:grpSp>
          <p:grpSp>
            <p:nvGrpSpPr>
              <p:cNvPr id="2494" name="Group 2494"/>
              <p:cNvGrpSpPr/>
              <p:nvPr/>
            </p:nvGrpSpPr>
            <p:grpSpPr>
              <a:xfrm>
                <a:off x="0" y="290512"/>
                <a:ext cx="115888" cy="152401"/>
                <a:chOff x="0" y="0"/>
                <a:chExt cx="115887" cy="152400"/>
              </a:xfrm>
            </p:grpSpPr>
            <p:sp>
              <p:nvSpPr>
                <p:cNvPr id="2492" name="Shape 2492"/>
                <p:cNvSpPr/>
                <p:nvPr/>
              </p:nvSpPr>
              <p:spPr>
                <a:xfrm>
                  <a:off x="0" y="20637"/>
                  <a:ext cx="115888" cy="111126"/>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493" name="Shape 2493"/>
                <p:cNvSpPr/>
                <p:nvPr/>
              </p:nvSpPr>
              <p:spPr>
                <a:xfrm>
                  <a:off x="0" y="0"/>
                  <a:ext cx="115888"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500">
                      <a:latin typeface="Verdana Bold"/>
                      <a:ea typeface="Verdana Bold"/>
                      <a:cs typeface="Verdana Bold"/>
                      <a:sym typeface="Verdana Bold"/>
                    </a:defRPr>
                  </a:lvl1pPr>
                </a:lstStyle>
                <a:p>
                  <a:pPr lvl="0">
                    <a:defRPr sz="1800"/>
                  </a:pPr>
                  <a:r>
                    <a:rPr sz="500"/>
                    <a:t>288</a:t>
                  </a:r>
                </a:p>
              </p:txBody>
            </p:sp>
          </p:grpSp>
          <p:sp>
            <p:nvSpPr>
              <p:cNvPr id="2495" name="Shape 2495"/>
              <p:cNvSpPr/>
              <p:nvPr/>
            </p:nvSpPr>
            <p:spPr>
              <a:xfrm>
                <a:off x="730250" y="207962"/>
                <a:ext cx="114301" cy="103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500">
                    <a:latin typeface="Verdana Bold"/>
                    <a:ea typeface="Verdana Bold"/>
                    <a:cs typeface="Verdana Bold"/>
                    <a:sym typeface="Verdana Bold"/>
                  </a:defRPr>
                </a:pPr>
                <a:endParaRPr/>
              </a:p>
            </p:txBody>
          </p:sp>
          <p:sp>
            <p:nvSpPr>
              <p:cNvPr id="2496" name="Shape 2496"/>
              <p:cNvSpPr/>
              <p:nvPr/>
            </p:nvSpPr>
            <p:spPr>
              <a:xfrm>
                <a:off x="0" y="207962"/>
                <a:ext cx="115888" cy="103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500">
                    <a:latin typeface="Verdana Bold"/>
                    <a:ea typeface="Verdana Bold"/>
                    <a:cs typeface="Verdana Bold"/>
                    <a:sym typeface="Verdana Bold"/>
                  </a:defRPr>
                </a:pPr>
                <a:endParaRPr/>
              </a:p>
            </p:txBody>
          </p:sp>
          <p:sp>
            <p:nvSpPr>
              <p:cNvPr id="2497" name="Shape 2497"/>
              <p:cNvSpPr/>
              <p:nvPr/>
            </p:nvSpPr>
            <p:spPr>
              <a:xfrm>
                <a:off x="730250" y="103187"/>
                <a:ext cx="114301" cy="104776"/>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498" name="Shape 2498"/>
              <p:cNvSpPr/>
              <p:nvPr/>
            </p:nvSpPr>
            <p:spPr>
              <a:xfrm>
                <a:off x="0" y="103187"/>
                <a:ext cx="115888" cy="104776"/>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499" name="Shape 2499"/>
              <p:cNvSpPr/>
              <p:nvPr/>
            </p:nvSpPr>
            <p:spPr>
              <a:xfrm>
                <a:off x="730250" y="0"/>
                <a:ext cx="114301" cy="103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500" name="Shape 2500"/>
              <p:cNvSpPr/>
              <p:nvPr/>
            </p:nvSpPr>
            <p:spPr>
              <a:xfrm>
                <a:off x="268287" y="244475"/>
                <a:ext cx="307976" cy="177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spcBef>
                    <a:spcPts val="100"/>
                  </a:spcBef>
                  <a:defRPr sz="600">
                    <a:solidFill>
                      <a:srgbClr val="EF0F14"/>
                    </a:solidFill>
                    <a:latin typeface="Verdana Bold"/>
                    <a:ea typeface="Verdana Bold"/>
                    <a:cs typeface="Verdana Bold"/>
                    <a:sym typeface="Verdana Bold"/>
                  </a:defRPr>
                </a:lvl1pPr>
              </a:lstStyle>
              <a:p>
                <a:pPr lvl="0">
                  <a:defRPr sz="1800">
                    <a:solidFill>
                      <a:srgbClr val="000000"/>
                    </a:solidFill>
                  </a:defRPr>
                </a:pPr>
                <a:r>
                  <a:rPr sz="600">
                    <a:solidFill>
                      <a:srgbClr val="EF0F14"/>
                    </a:solidFill>
                  </a:rPr>
                  <a:t>165 IBV</a:t>
                </a:r>
              </a:p>
            </p:txBody>
          </p:sp>
          <p:sp>
            <p:nvSpPr>
              <p:cNvPr id="2501" name="Shape 2501"/>
              <p:cNvSpPr/>
              <p:nvPr/>
            </p:nvSpPr>
            <p:spPr>
              <a:xfrm>
                <a:off x="0" y="0"/>
                <a:ext cx="115888" cy="103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502" name="Shape 2502"/>
              <p:cNvSpPr/>
              <p:nvPr/>
            </p:nvSpPr>
            <p:spPr>
              <a:xfrm>
                <a:off x="0" y="0"/>
                <a:ext cx="844550"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03" name="Shape 2503"/>
              <p:cNvSpPr/>
              <p:nvPr/>
            </p:nvSpPr>
            <p:spPr>
              <a:xfrm>
                <a:off x="0" y="103187"/>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04" name="Shape 2504"/>
              <p:cNvSpPr/>
              <p:nvPr/>
            </p:nvSpPr>
            <p:spPr>
              <a:xfrm>
                <a:off x="0" y="207962"/>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05" name="Shape 2505"/>
              <p:cNvSpPr/>
              <p:nvPr/>
            </p:nvSpPr>
            <p:spPr>
              <a:xfrm>
                <a:off x="0" y="311150"/>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06" name="Shape 2506"/>
              <p:cNvSpPr/>
              <p:nvPr/>
            </p:nvSpPr>
            <p:spPr>
              <a:xfrm>
                <a:off x="0" y="422275"/>
                <a:ext cx="844550"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07" name="Shape 2507"/>
              <p:cNvSpPr/>
              <p:nvPr/>
            </p:nvSpPr>
            <p:spPr>
              <a:xfrm flipH="1">
                <a:off x="0" y="0"/>
                <a:ext cx="1" cy="4222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08" name="Shape 2508"/>
              <p:cNvSpPr/>
              <p:nvPr/>
            </p:nvSpPr>
            <p:spPr>
              <a:xfrm flipH="1">
                <a:off x="115887"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09" name="Shape 2509"/>
              <p:cNvSpPr/>
              <p:nvPr/>
            </p:nvSpPr>
            <p:spPr>
              <a:xfrm flipH="1">
                <a:off x="268287"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10" name="Shape 2510"/>
              <p:cNvSpPr/>
              <p:nvPr/>
            </p:nvSpPr>
            <p:spPr>
              <a:xfrm flipH="1">
                <a:off x="576262"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11" name="Shape 2511"/>
              <p:cNvSpPr/>
              <p:nvPr/>
            </p:nvSpPr>
            <p:spPr>
              <a:xfrm flipH="1">
                <a:off x="730250"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12" name="Shape 2512"/>
              <p:cNvSpPr/>
              <p:nvPr/>
            </p:nvSpPr>
            <p:spPr>
              <a:xfrm>
                <a:off x="844550" y="0"/>
                <a:ext cx="1" cy="4222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13" name="Shape 2513"/>
              <p:cNvSpPr/>
              <p:nvPr/>
            </p:nvSpPr>
            <p:spPr>
              <a:xfrm>
                <a:off x="576262" y="103187"/>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14" name="Shape 2514"/>
              <p:cNvSpPr/>
              <p:nvPr/>
            </p:nvSpPr>
            <p:spPr>
              <a:xfrm>
                <a:off x="576262" y="207962"/>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15" name="Shape 2515"/>
              <p:cNvSpPr/>
              <p:nvPr/>
            </p:nvSpPr>
            <p:spPr>
              <a:xfrm>
                <a:off x="576262" y="311150"/>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grpSp>
        <p:grpSp>
          <p:nvGrpSpPr>
            <p:cNvPr id="2550" name="Group 2550"/>
            <p:cNvGrpSpPr/>
            <p:nvPr/>
          </p:nvGrpSpPr>
          <p:grpSpPr>
            <a:xfrm>
              <a:off x="2151062" y="0"/>
              <a:ext cx="844551" cy="442913"/>
              <a:chOff x="0" y="0"/>
              <a:chExt cx="844550" cy="442912"/>
            </a:xfrm>
          </p:grpSpPr>
          <p:grpSp>
            <p:nvGrpSpPr>
              <p:cNvPr id="2519" name="Group 2519"/>
              <p:cNvGrpSpPr/>
              <p:nvPr/>
            </p:nvGrpSpPr>
            <p:grpSpPr>
              <a:xfrm>
                <a:off x="730250" y="290512"/>
                <a:ext cx="114301" cy="152401"/>
                <a:chOff x="0" y="0"/>
                <a:chExt cx="114300" cy="152400"/>
              </a:xfrm>
            </p:grpSpPr>
            <p:sp>
              <p:nvSpPr>
                <p:cNvPr id="2517" name="Shape 2517"/>
                <p:cNvSpPr/>
                <p:nvPr/>
              </p:nvSpPr>
              <p:spPr>
                <a:xfrm>
                  <a:off x="0" y="20637"/>
                  <a:ext cx="114300" cy="111126"/>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518" name="Shape 2518"/>
                <p:cNvSpPr/>
                <p:nvPr/>
              </p:nvSpPr>
              <p:spPr>
                <a:xfrm>
                  <a:off x="0" y="0"/>
                  <a:ext cx="114300"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500">
                      <a:latin typeface="Verdana Bold"/>
                      <a:ea typeface="Verdana Bold"/>
                      <a:cs typeface="Verdana Bold"/>
                      <a:sym typeface="Verdana Bold"/>
                    </a:defRPr>
                  </a:lvl1pPr>
                </a:lstStyle>
                <a:p>
                  <a:pPr lvl="0">
                    <a:defRPr sz="1800"/>
                  </a:pPr>
                  <a:r>
                    <a:rPr sz="500"/>
                    <a:t>288</a:t>
                  </a:r>
                </a:p>
              </p:txBody>
            </p:sp>
          </p:grpSp>
          <p:grpSp>
            <p:nvGrpSpPr>
              <p:cNvPr id="2522" name="Group 2522"/>
              <p:cNvGrpSpPr/>
              <p:nvPr/>
            </p:nvGrpSpPr>
            <p:grpSpPr>
              <a:xfrm>
                <a:off x="576262" y="290512"/>
                <a:ext cx="153988" cy="152401"/>
                <a:chOff x="0" y="0"/>
                <a:chExt cx="153986" cy="152400"/>
              </a:xfrm>
            </p:grpSpPr>
            <p:sp>
              <p:nvSpPr>
                <p:cNvPr id="2520" name="Shape 2520"/>
                <p:cNvSpPr/>
                <p:nvPr/>
              </p:nvSpPr>
              <p:spPr>
                <a:xfrm>
                  <a:off x="0" y="20637"/>
                  <a:ext cx="153987" cy="111126"/>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521" name="Shape 2521"/>
                <p:cNvSpPr/>
                <p:nvPr/>
              </p:nvSpPr>
              <p:spPr>
                <a:xfrm>
                  <a:off x="0" y="0"/>
                  <a:ext cx="153987"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500">
                      <a:latin typeface="Verdana Bold"/>
                      <a:ea typeface="Verdana Bold"/>
                      <a:cs typeface="Verdana Bold"/>
                      <a:sym typeface="Verdana Bold"/>
                    </a:defRPr>
                  </a:lvl1pPr>
                </a:lstStyle>
                <a:p>
                  <a:pPr lvl="0">
                    <a:defRPr sz="1800"/>
                  </a:pPr>
                  <a:r>
                    <a:rPr sz="500"/>
                    <a:t>1200</a:t>
                  </a:r>
                </a:p>
              </p:txBody>
            </p:sp>
          </p:grpSp>
          <p:grpSp>
            <p:nvGrpSpPr>
              <p:cNvPr id="2525" name="Group 2525"/>
              <p:cNvGrpSpPr/>
              <p:nvPr/>
            </p:nvGrpSpPr>
            <p:grpSpPr>
              <a:xfrm>
                <a:off x="115887" y="290512"/>
                <a:ext cx="152401" cy="152401"/>
                <a:chOff x="0" y="0"/>
                <a:chExt cx="152399" cy="152400"/>
              </a:xfrm>
            </p:grpSpPr>
            <p:sp>
              <p:nvSpPr>
                <p:cNvPr id="2523" name="Shape 2523"/>
                <p:cNvSpPr/>
                <p:nvPr/>
              </p:nvSpPr>
              <p:spPr>
                <a:xfrm>
                  <a:off x="0" y="20637"/>
                  <a:ext cx="152400" cy="111126"/>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524" name="Shape 2524"/>
                <p:cNvSpPr/>
                <p:nvPr/>
              </p:nvSpPr>
              <p:spPr>
                <a:xfrm>
                  <a:off x="0" y="0"/>
                  <a:ext cx="152400"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500">
                      <a:latin typeface="Verdana Bold"/>
                      <a:ea typeface="Verdana Bold"/>
                      <a:cs typeface="Verdana Bold"/>
                      <a:sym typeface="Verdana Bold"/>
                    </a:defRPr>
                  </a:lvl1pPr>
                </a:lstStyle>
                <a:p>
                  <a:pPr lvl="0">
                    <a:defRPr sz="1800"/>
                  </a:pPr>
                  <a:r>
                    <a:rPr sz="500"/>
                    <a:t>1200</a:t>
                  </a:r>
                </a:p>
              </p:txBody>
            </p:sp>
          </p:grpSp>
          <p:grpSp>
            <p:nvGrpSpPr>
              <p:cNvPr id="2528" name="Group 2528"/>
              <p:cNvGrpSpPr/>
              <p:nvPr/>
            </p:nvGrpSpPr>
            <p:grpSpPr>
              <a:xfrm>
                <a:off x="0" y="290512"/>
                <a:ext cx="115888" cy="152401"/>
                <a:chOff x="0" y="0"/>
                <a:chExt cx="115887" cy="152400"/>
              </a:xfrm>
            </p:grpSpPr>
            <p:sp>
              <p:nvSpPr>
                <p:cNvPr id="2526" name="Shape 2526"/>
                <p:cNvSpPr/>
                <p:nvPr/>
              </p:nvSpPr>
              <p:spPr>
                <a:xfrm>
                  <a:off x="0" y="20637"/>
                  <a:ext cx="115888" cy="111126"/>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527" name="Shape 2527"/>
                <p:cNvSpPr/>
                <p:nvPr/>
              </p:nvSpPr>
              <p:spPr>
                <a:xfrm>
                  <a:off x="0" y="0"/>
                  <a:ext cx="115888"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500">
                      <a:latin typeface="Verdana Bold"/>
                      <a:ea typeface="Verdana Bold"/>
                      <a:cs typeface="Verdana Bold"/>
                      <a:sym typeface="Verdana Bold"/>
                    </a:defRPr>
                  </a:lvl1pPr>
                </a:lstStyle>
                <a:p>
                  <a:pPr lvl="0">
                    <a:defRPr sz="1800"/>
                  </a:pPr>
                  <a:r>
                    <a:rPr sz="500"/>
                    <a:t>288</a:t>
                  </a:r>
                </a:p>
              </p:txBody>
            </p:sp>
          </p:grpSp>
          <p:sp>
            <p:nvSpPr>
              <p:cNvPr id="2529" name="Shape 2529"/>
              <p:cNvSpPr/>
              <p:nvPr/>
            </p:nvSpPr>
            <p:spPr>
              <a:xfrm>
                <a:off x="730250" y="207962"/>
                <a:ext cx="114301" cy="103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500">
                    <a:latin typeface="Verdana Bold"/>
                    <a:ea typeface="Verdana Bold"/>
                    <a:cs typeface="Verdana Bold"/>
                    <a:sym typeface="Verdana Bold"/>
                  </a:defRPr>
                </a:pPr>
                <a:endParaRPr/>
              </a:p>
            </p:txBody>
          </p:sp>
          <p:sp>
            <p:nvSpPr>
              <p:cNvPr id="2530" name="Shape 2530"/>
              <p:cNvSpPr/>
              <p:nvPr/>
            </p:nvSpPr>
            <p:spPr>
              <a:xfrm>
                <a:off x="0" y="207962"/>
                <a:ext cx="115888" cy="103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500">
                    <a:latin typeface="Verdana Bold"/>
                    <a:ea typeface="Verdana Bold"/>
                    <a:cs typeface="Verdana Bold"/>
                    <a:sym typeface="Verdana Bold"/>
                  </a:defRPr>
                </a:pPr>
                <a:endParaRPr/>
              </a:p>
            </p:txBody>
          </p:sp>
          <p:sp>
            <p:nvSpPr>
              <p:cNvPr id="2531" name="Shape 2531"/>
              <p:cNvSpPr/>
              <p:nvPr/>
            </p:nvSpPr>
            <p:spPr>
              <a:xfrm>
                <a:off x="730250" y="103187"/>
                <a:ext cx="114301" cy="104776"/>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532" name="Shape 2532"/>
              <p:cNvSpPr/>
              <p:nvPr/>
            </p:nvSpPr>
            <p:spPr>
              <a:xfrm>
                <a:off x="0" y="103187"/>
                <a:ext cx="115888" cy="104776"/>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533" name="Shape 2533"/>
              <p:cNvSpPr/>
              <p:nvPr/>
            </p:nvSpPr>
            <p:spPr>
              <a:xfrm>
                <a:off x="730250" y="0"/>
                <a:ext cx="114301" cy="103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534" name="Shape 2534"/>
              <p:cNvSpPr/>
              <p:nvPr/>
            </p:nvSpPr>
            <p:spPr>
              <a:xfrm>
                <a:off x="268287" y="244475"/>
                <a:ext cx="307976" cy="177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spcBef>
                    <a:spcPts val="100"/>
                  </a:spcBef>
                  <a:defRPr sz="600">
                    <a:solidFill>
                      <a:srgbClr val="EF0F14"/>
                    </a:solidFill>
                    <a:latin typeface="Verdana Bold"/>
                    <a:ea typeface="Verdana Bold"/>
                    <a:cs typeface="Verdana Bold"/>
                    <a:sym typeface="Verdana Bold"/>
                  </a:defRPr>
                </a:lvl1pPr>
              </a:lstStyle>
              <a:p>
                <a:pPr lvl="0">
                  <a:defRPr sz="1800">
                    <a:solidFill>
                      <a:srgbClr val="000000"/>
                    </a:solidFill>
                  </a:defRPr>
                </a:pPr>
                <a:r>
                  <a:rPr sz="600">
                    <a:solidFill>
                      <a:srgbClr val="EF0F14"/>
                    </a:solidFill>
                  </a:rPr>
                  <a:t>165 IBV</a:t>
                </a:r>
              </a:p>
            </p:txBody>
          </p:sp>
          <p:sp>
            <p:nvSpPr>
              <p:cNvPr id="2535" name="Shape 2535"/>
              <p:cNvSpPr/>
              <p:nvPr/>
            </p:nvSpPr>
            <p:spPr>
              <a:xfrm>
                <a:off x="0" y="0"/>
                <a:ext cx="115888" cy="103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536" name="Shape 2536"/>
              <p:cNvSpPr/>
              <p:nvPr/>
            </p:nvSpPr>
            <p:spPr>
              <a:xfrm>
                <a:off x="0" y="0"/>
                <a:ext cx="844550"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37" name="Shape 2537"/>
              <p:cNvSpPr/>
              <p:nvPr/>
            </p:nvSpPr>
            <p:spPr>
              <a:xfrm>
                <a:off x="0" y="103187"/>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38" name="Shape 2538"/>
              <p:cNvSpPr/>
              <p:nvPr/>
            </p:nvSpPr>
            <p:spPr>
              <a:xfrm>
                <a:off x="0" y="207962"/>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39" name="Shape 2539"/>
              <p:cNvSpPr/>
              <p:nvPr/>
            </p:nvSpPr>
            <p:spPr>
              <a:xfrm>
                <a:off x="0" y="311150"/>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40" name="Shape 2540"/>
              <p:cNvSpPr/>
              <p:nvPr/>
            </p:nvSpPr>
            <p:spPr>
              <a:xfrm>
                <a:off x="0" y="422275"/>
                <a:ext cx="844550"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41" name="Shape 2541"/>
              <p:cNvSpPr/>
              <p:nvPr/>
            </p:nvSpPr>
            <p:spPr>
              <a:xfrm flipH="1">
                <a:off x="0" y="0"/>
                <a:ext cx="1" cy="4222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42" name="Shape 2542"/>
              <p:cNvSpPr/>
              <p:nvPr/>
            </p:nvSpPr>
            <p:spPr>
              <a:xfrm flipH="1">
                <a:off x="115887"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43" name="Shape 2543"/>
              <p:cNvSpPr/>
              <p:nvPr/>
            </p:nvSpPr>
            <p:spPr>
              <a:xfrm flipH="1">
                <a:off x="268287"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44" name="Shape 2544"/>
              <p:cNvSpPr/>
              <p:nvPr/>
            </p:nvSpPr>
            <p:spPr>
              <a:xfrm flipH="1">
                <a:off x="576262"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45" name="Shape 2545"/>
              <p:cNvSpPr/>
              <p:nvPr/>
            </p:nvSpPr>
            <p:spPr>
              <a:xfrm flipH="1">
                <a:off x="730250"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46" name="Shape 2546"/>
              <p:cNvSpPr/>
              <p:nvPr/>
            </p:nvSpPr>
            <p:spPr>
              <a:xfrm>
                <a:off x="844550" y="0"/>
                <a:ext cx="1" cy="4222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47" name="Shape 2547"/>
              <p:cNvSpPr/>
              <p:nvPr/>
            </p:nvSpPr>
            <p:spPr>
              <a:xfrm>
                <a:off x="576262" y="103187"/>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48" name="Shape 2548"/>
              <p:cNvSpPr/>
              <p:nvPr/>
            </p:nvSpPr>
            <p:spPr>
              <a:xfrm>
                <a:off x="576262" y="207962"/>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49" name="Shape 2549"/>
              <p:cNvSpPr/>
              <p:nvPr/>
            </p:nvSpPr>
            <p:spPr>
              <a:xfrm>
                <a:off x="576262" y="311150"/>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grpSp>
        <p:grpSp>
          <p:nvGrpSpPr>
            <p:cNvPr id="2584" name="Group 2584"/>
            <p:cNvGrpSpPr/>
            <p:nvPr/>
          </p:nvGrpSpPr>
          <p:grpSpPr>
            <a:xfrm>
              <a:off x="3227387" y="0"/>
              <a:ext cx="844551" cy="442913"/>
              <a:chOff x="0" y="0"/>
              <a:chExt cx="844550" cy="442912"/>
            </a:xfrm>
          </p:grpSpPr>
          <p:grpSp>
            <p:nvGrpSpPr>
              <p:cNvPr id="2553" name="Group 2553"/>
              <p:cNvGrpSpPr/>
              <p:nvPr/>
            </p:nvGrpSpPr>
            <p:grpSpPr>
              <a:xfrm>
                <a:off x="730250" y="290512"/>
                <a:ext cx="114301" cy="152401"/>
                <a:chOff x="0" y="0"/>
                <a:chExt cx="114300" cy="152400"/>
              </a:xfrm>
            </p:grpSpPr>
            <p:sp>
              <p:nvSpPr>
                <p:cNvPr id="2551" name="Shape 2551"/>
                <p:cNvSpPr/>
                <p:nvPr/>
              </p:nvSpPr>
              <p:spPr>
                <a:xfrm>
                  <a:off x="0" y="20637"/>
                  <a:ext cx="114300" cy="111126"/>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552" name="Shape 2552"/>
                <p:cNvSpPr/>
                <p:nvPr/>
              </p:nvSpPr>
              <p:spPr>
                <a:xfrm>
                  <a:off x="0" y="0"/>
                  <a:ext cx="114300"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500">
                      <a:latin typeface="Verdana Bold"/>
                      <a:ea typeface="Verdana Bold"/>
                      <a:cs typeface="Verdana Bold"/>
                      <a:sym typeface="Verdana Bold"/>
                    </a:defRPr>
                  </a:lvl1pPr>
                </a:lstStyle>
                <a:p>
                  <a:pPr lvl="0">
                    <a:defRPr sz="1800"/>
                  </a:pPr>
                  <a:r>
                    <a:rPr sz="500"/>
                    <a:t>288</a:t>
                  </a:r>
                </a:p>
              </p:txBody>
            </p:sp>
          </p:grpSp>
          <p:grpSp>
            <p:nvGrpSpPr>
              <p:cNvPr id="2556" name="Group 2556"/>
              <p:cNvGrpSpPr/>
              <p:nvPr/>
            </p:nvGrpSpPr>
            <p:grpSpPr>
              <a:xfrm>
                <a:off x="576262" y="290512"/>
                <a:ext cx="153988" cy="152401"/>
                <a:chOff x="0" y="0"/>
                <a:chExt cx="153986" cy="152400"/>
              </a:xfrm>
            </p:grpSpPr>
            <p:sp>
              <p:nvSpPr>
                <p:cNvPr id="2554" name="Shape 2554"/>
                <p:cNvSpPr/>
                <p:nvPr/>
              </p:nvSpPr>
              <p:spPr>
                <a:xfrm>
                  <a:off x="0" y="20637"/>
                  <a:ext cx="153987" cy="111126"/>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555" name="Shape 2555"/>
                <p:cNvSpPr/>
                <p:nvPr/>
              </p:nvSpPr>
              <p:spPr>
                <a:xfrm>
                  <a:off x="0" y="0"/>
                  <a:ext cx="153987"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500">
                      <a:latin typeface="Verdana Bold"/>
                      <a:ea typeface="Verdana Bold"/>
                      <a:cs typeface="Verdana Bold"/>
                      <a:sym typeface="Verdana Bold"/>
                    </a:defRPr>
                  </a:lvl1pPr>
                </a:lstStyle>
                <a:p>
                  <a:pPr lvl="0">
                    <a:defRPr sz="1800"/>
                  </a:pPr>
                  <a:r>
                    <a:rPr sz="500"/>
                    <a:t>1200</a:t>
                  </a:r>
                </a:p>
              </p:txBody>
            </p:sp>
          </p:grpSp>
          <p:grpSp>
            <p:nvGrpSpPr>
              <p:cNvPr id="2559" name="Group 2559"/>
              <p:cNvGrpSpPr/>
              <p:nvPr/>
            </p:nvGrpSpPr>
            <p:grpSpPr>
              <a:xfrm>
                <a:off x="115887" y="290512"/>
                <a:ext cx="152401" cy="152401"/>
                <a:chOff x="0" y="0"/>
                <a:chExt cx="152399" cy="152400"/>
              </a:xfrm>
            </p:grpSpPr>
            <p:sp>
              <p:nvSpPr>
                <p:cNvPr id="2557" name="Shape 2557"/>
                <p:cNvSpPr/>
                <p:nvPr/>
              </p:nvSpPr>
              <p:spPr>
                <a:xfrm>
                  <a:off x="0" y="20637"/>
                  <a:ext cx="152400" cy="111126"/>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558" name="Shape 2558"/>
                <p:cNvSpPr/>
                <p:nvPr/>
              </p:nvSpPr>
              <p:spPr>
                <a:xfrm>
                  <a:off x="0" y="0"/>
                  <a:ext cx="152400"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500">
                      <a:latin typeface="Verdana Bold"/>
                      <a:ea typeface="Verdana Bold"/>
                      <a:cs typeface="Verdana Bold"/>
                      <a:sym typeface="Verdana Bold"/>
                    </a:defRPr>
                  </a:lvl1pPr>
                </a:lstStyle>
                <a:p>
                  <a:pPr lvl="0">
                    <a:defRPr sz="1800"/>
                  </a:pPr>
                  <a:r>
                    <a:rPr sz="500"/>
                    <a:t>1200</a:t>
                  </a:r>
                </a:p>
              </p:txBody>
            </p:sp>
          </p:grpSp>
          <p:grpSp>
            <p:nvGrpSpPr>
              <p:cNvPr id="2562" name="Group 2562"/>
              <p:cNvGrpSpPr/>
              <p:nvPr/>
            </p:nvGrpSpPr>
            <p:grpSpPr>
              <a:xfrm>
                <a:off x="0" y="290512"/>
                <a:ext cx="115888" cy="152401"/>
                <a:chOff x="0" y="0"/>
                <a:chExt cx="115887" cy="152400"/>
              </a:xfrm>
            </p:grpSpPr>
            <p:sp>
              <p:nvSpPr>
                <p:cNvPr id="2560" name="Shape 2560"/>
                <p:cNvSpPr/>
                <p:nvPr/>
              </p:nvSpPr>
              <p:spPr>
                <a:xfrm>
                  <a:off x="0" y="20637"/>
                  <a:ext cx="115888" cy="111126"/>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561" name="Shape 2561"/>
                <p:cNvSpPr/>
                <p:nvPr/>
              </p:nvSpPr>
              <p:spPr>
                <a:xfrm>
                  <a:off x="0" y="0"/>
                  <a:ext cx="115888"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500">
                      <a:latin typeface="Verdana Bold"/>
                      <a:ea typeface="Verdana Bold"/>
                      <a:cs typeface="Verdana Bold"/>
                      <a:sym typeface="Verdana Bold"/>
                    </a:defRPr>
                  </a:lvl1pPr>
                </a:lstStyle>
                <a:p>
                  <a:pPr lvl="0">
                    <a:defRPr sz="1800"/>
                  </a:pPr>
                  <a:r>
                    <a:rPr sz="500"/>
                    <a:t>288</a:t>
                  </a:r>
                </a:p>
              </p:txBody>
            </p:sp>
          </p:grpSp>
          <p:sp>
            <p:nvSpPr>
              <p:cNvPr id="2563" name="Shape 2563"/>
              <p:cNvSpPr/>
              <p:nvPr/>
            </p:nvSpPr>
            <p:spPr>
              <a:xfrm>
                <a:off x="730250" y="207962"/>
                <a:ext cx="114301" cy="103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500">
                    <a:latin typeface="Verdana Bold"/>
                    <a:ea typeface="Verdana Bold"/>
                    <a:cs typeface="Verdana Bold"/>
                    <a:sym typeface="Verdana Bold"/>
                  </a:defRPr>
                </a:pPr>
                <a:endParaRPr/>
              </a:p>
            </p:txBody>
          </p:sp>
          <p:sp>
            <p:nvSpPr>
              <p:cNvPr id="2564" name="Shape 2564"/>
              <p:cNvSpPr/>
              <p:nvPr/>
            </p:nvSpPr>
            <p:spPr>
              <a:xfrm>
                <a:off x="0" y="207962"/>
                <a:ext cx="115888" cy="103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500">
                    <a:latin typeface="Verdana Bold"/>
                    <a:ea typeface="Verdana Bold"/>
                    <a:cs typeface="Verdana Bold"/>
                    <a:sym typeface="Verdana Bold"/>
                  </a:defRPr>
                </a:pPr>
                <a:endParaRPr/>
              </a:p>
            </p:txBody>
          </p:sp>
          <p:sp>
            <p:nvSpPr>
              <p:cNvPr id="2565" name="Shape 2565"/>
              <p:cNvSpPr/>
              <p:nvPr/>
            </p:nvSpPr>
            <p:spPr>
              <a:xfrm>
                <a:off x="730250" y="103187"/>
                <a:ext cx="114301" cy="104776"/>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566" name="Shape 2566"/>
              <p:cNvSpPr/>
              <p:nvPr/>
            </p:nvSpPr>
            <p:spPr>
              <a:xfrm>
                <a:off x="0" y="103187"/>
                <a:ext cx="115888" cy="104776"/>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567" name="Shape 2567"/>
              <p:cNvSpPr/>
              <p:nvPr/>
            </p:nvSpPr>
            <p:spPr>
              <a:xfrm>
                <a:off x="730250" y="0"/>
                <a:ext cx="114301" cy="103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568" name="Shape 2568"/>
              <p:cNvSpPr/>
              <p:nvPr/>
            </p:nvSpPr>
            <p:spPr>
              <a:xfrm>
                <a:off x="268287" y="244475"/>
                <a:ext cx="307976" cy="177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spcBef>
                    <a:spcPts val="100"/>
                  </a:spcBef>
                  <a:defRPr sz="600">
                    <a:solidFill>
                      <a:srgbClr val="EF0F14"/>
                    </a:solidFill>
                    <a:latin typeface="Verdana Bold"/>
                    <a:ea typeface="Verdana Bold"/>
                    <a:cs typeface="Verdana Bold"/>
                    <a:sym typeface="Verdana Bold"/>
                  </a:defRPr>
                </a:lvl1pPr>
              </a:lstStyle>
              <a:p>
                <a:pPr lvl="0">
                  <a:defRPr sz="1800">
                    <a:solidFill>
                      <a:srgbClr val="000000"/>
                    </a:solidFill>
                  </a:defRPr>
                </a:pPr>
                <a:r>
                  <a:rPr sz="600">
                    <a:solidFill>
                      <a:srgbClr val="EF0F14"/>
                    </a:solidFill>
                  </a:rPr>
                  <a:t>165 IBV</a:t>
                </a:r>
              </a:p>
            </p:txBody>
          </p:sp>
          <p:sp>
            <p:nvSpPr>
              <p:cNvPr id="2569" name="Shape 2569"/>
              <p:cNvSpPr/>
              <p:nvPr/>
            </p:nvSpPr>
            <p:spPr>
              <a:xfrm>
                <a:off x="0" y="0"/>
                <a:ext cx="115888" cy="103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570" name="Shape 2570"/>
              <p:cNvSpPr/>
              <p:nvPr/>
            </p:nvSpPr>
            <p:spPr>
              <a:xfrm>
                <a:off x="0" y="0"/>
                <a:ext cx="844550"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71" name="Shape 2571"/>
              <p:cNvSpPr/>
              <p:nvPr/>
            </p:nvSpPr>
            <p:spPr>
              <a:xfrm>
                <a:off x="0" y="103187"/>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72" name="Shape 2572"/>
              <p:cNvSpPr/>
              <p:nvPr/>
            </p:nvSpPr>
            <p:spPr>
              <a:xfrm>
                <a:off x="0" y="207962"/>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73" name="Shape 2573"/>
              <p:cNvSpPr/>
              <p:nvPr/>
            </p:nvSpPr>
            <p:spPr>
              <a:xfrm>
                <a:off x="0" y="311150"/>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74" name="Shape 2574"/>
              <p:cNvSpPr/>
              <p:nvPr/>
            </p:nvSpPr>
            <p:spPr>
              <a:xfrm>
                <a:off x="0" y="422275"/>
                <a:ext cx="844550"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75" name="Shape 2575"/>
              <p:cNvSpPr/>
              <p:nvPr/>
            </p:nvSpPr>
            <p:spPr>
              <a:xfrm flipH="1">
                <a:off x="0" y="0"/>
                <a:ext cx="1" cy="4222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76" name="Shape 2576"/>
              <p:cNvSpPr/>
              <p:nvPr/>
            </p:nvSpPr>
            <p:spPr>
              <a:xfrm flipH="1">
                <a:off x="115887"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77" name="Shape 2577"/>
              <p:cNvSpPr/>
              <p:nvPr/>
            </p:nvSpPr>
            <p:spPr>
              <a:xfrm flipH="1">
                <a:off x="268287"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78" name="Shape 2578"/>
              <p:cNvSpPr/>
              <p:nvPr/>
            </p:nvSpPr>
            <p:spPr>
              <a:xfrm flipH="1">
                <a:off x="576262"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79" name="Shape 2579"/>
              <p:cNvSpPr/>
              <p:nvPr/>
            </p:nvSpPr>
            <p:spPr>
              <a:xfrm flipH="1">
                <a:off x="730250"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80" name="Shape 2580"/>
              <p:cNvSpPr/>
              <p:nvPr/>
            </p:nvSpPr>
            <p:spPr>
              <a:xfrm>
                <a:off x="844550" y="0"/>
                <a:ext cx="1" cy="4222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81" name="Shape 2581"/>
              <p:cNvSpPr/>
              <p:nvPr/>
            </p:nvSpPr>
            <p:spPr>
              <a:xfrm>
                <a:off x="576262" y="103187"/>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82" name="Shape 2582"/>
              <p:cNvSpPr/>
              <p:nvPr/>
            </p:nvSpPr>
            <p:spPr>
              <a:xfrm>
                <a:off x="576262" y="207962"/>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583" name="Shape 2583"/>
              <p:cNvSpPr/>
              <p:nvPr/>
            </p:nvSpPr>
            <p:spPr>
              <a:xfrm>
                <a:off x="576262" y="311150"/>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grpSp>
        <p:grpSp>
          <p:nvGrpSpPr>
            <p:cNvPr id="2618" name="Group 2618"/>
            <p:cNvGrpSpPr/>
            <p:nvPr/>
          </p:nvGrpSpPr>
          <p:grpSpPr>
            <a:xfrm>
              <a:off x="4532313" y="0"/>
              <a:ext cx="844551" cy="442913"/>
              <a:chOff x="0" y="0"/>
              <a:chExt cx="844550" cy="442912"/>
            </a:xfrm>
          </p:grpSpPr>
          <p:grpSp>
            <p:nvGrpSpPr>
              <p:cNvPr id="2587" name="Group 2587"/>
              <p:cNvGrpSpPr/>
              <p:nvPr/>
            </p:nvGrpSpPr>
            <p:grpSpPr>
              <a:xfrm>
                <a:off x="730250" y="290512"/>
                <a:ext cx="114301" cy="152401"/>
                <a:chOff x="0" y="0"/>
                <a:chExt cx="114300" cy="152400"/>
              </a:xfrm>
            </p:grpSpPr>
            <p:sp>
              <p:nvSpPr>
                <p:cNvPr id="2585" name="Shape 2585"/>
                <p:cNvSpPr/>
                <p:nvPr/>
              </p:nvSpPr>
              <p:spPr>
                <a:xfrm>
                  <a:off x="0" y="20637"/>
                  <a:ext cx="114300" cy="111126"/>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586" name="Shape 2586"/>
                <p:cNvSpPr/>
                <p:nvPr/>
              </p:nvSpPr>
              <p:spPr>
                <a:xfrm>
                  <a:off x="0" y="0"/>
                  <a:ext cx="114300"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500">
                      <a:latin typeface="Verdana Bold"/>
                      <a:ea typeface="Verdana Bold"/>
                      <a:cs typeface="Verdana Bold"/>
                      <a:sym typeface="Verdana Bold"/>
                    </a:defRPr>
                  </a:lvl1pPr>
                </a:lstStyle>
                <a:p>
                  <a:pPr lvl="0">
                    <a:defRPr sz="1800"/>
                  </a:pPr>
                  <a:r>
                    <a:rPr sz="500"/>
                    <a:t>288</a:t>
                  </a:r>
                </a:p>
              </p:txBody>
            </p:sp>
          </p:grpSp>
          <p:grpSp>
            <p:nvGrpSpPr>
              <p:cNvPr id="2590" name="Group 2590"/>
              <p:cNvGrpSpPr/>
              <p:nvPr/>
            </p:nvGrpSpPr>
            <p:grpSpPr>
              <a:xfrm>
                <a:off x="576262" y="290512"/>
                <a:ext cx="153988" cy="152401"/>
                <a:chOff x="0" y="0"/>
                <a:chExt cx="153986" cy="152400"/>
              </a:xfrm>
            </p:grpSpPr>
            <p:sp>
              <p:nvSpPr>
                <p:cNvPr id="2588" name="Shape 2588"/>
                <p:cNvSpPr/>
                <p:nvPr/>
              </p:nvSpPr>
              <p:spPr>
                <a:xfrm>
                  <a:off x="0" y="20637"/>
                  <a:ext cx="153987" cy="111126"/>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589" name="Shape 2589"/>
                <p:cNvSpPr/>
                <p:nvPr/>
              </p:nvSpPr>
              <p:spPr>
                <a:xfrm>
                  <a:off x="0" y="0"/>
                  <a:ext cx="153987"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500">
                      <a:latin typeface="Verdana Bold"/>
                      <a:ea typeface="Verdana Bold"/>
                      <a:cs typeface="Verdana Bold"/>
                      <a:sym typeface="Verdana Bold"/>
                    </a:defRPr>
                  </a:lvl1pPr>
                </a:lstStyle>
                <a:p>
                  <a:pPr lvl="0">
                    <a:defRPr sz="1800"/>
                  </a:pPr>
                  <a:r>
                    <a:rPr sz="500"/>
                    <a:t>1200</a:t>
                  </a:r>
                </a:p>
              </p:txBody>
            </p:sp>
          </p:grpSp>
          <p:grpSp>
            <p:nvGrpSpPr>
              <p:cNvPr id="2593" name="Group 2593"/>
              <p:cNvGrpSpPr/>
              <p:nvPr/>
            </p:nvGrpSpPr>
            <p:grpSpPr>
              <a:xfrm>
                <a:off x="115887" y="290512"/>
                <a:ext cx="152401" cy="152401"/>
                <a:chOff x="0" y="0"/>
                <a:chExt cx="152399" cy="152400"/>
              </a:xfrm>
            </p:grpSpPr>
            <p:sp>
              <p:nvSpPr>
                <p:cNvPr id="2591" name="Shape 2591"/>
                <p:cNvSpPr/>
                <p:nvPr/>
              </p:nvSpPr>
              <p:spPr>
                <a:xfrm>
                  <a:off x="0" y="20637"/>
                  <a:ext cx="152400" cy="111126"/>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592" name="Shape 2592"/>
                <p:cNvSpPr/>
                <p:nvPr/>
              </p:nvSpPr>
              <p:spPr>
                <a:xfrm>
                  <a:off x="0" y="0"/>
                  <a:ext cx="152400"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500">
                      <a:latin typeface="Verdana Bold"/>
                      <a:ea typeface="Verdana Bold"/>
                      <a:cs typeface="Verdana Bold"/>
                      <a:sym typeface="Verdana Bold"/>
                    </a:defRPr>
                  </a:lvl1pPr>
                </a:lstStyle>
                <a:p>
                  <a:pPr lvl="0">
                    <a:defRPr sz="1800"/>
                  </a:pPr>
                  <a:r>
                    <a:rPr sz="500"/>
                    <a:t>1200</a:t>
                  </a:r>
                </a:p>
              </p:txBody>
            </p:sp>
          </p:grpSp>
          <p:grpSp>
            <p:nvGrpSpPr>
              <p:cNvPr id="2596" name="Group 2596"/>
              <p:cNvGrpSpPr/>
              <p:nvPr/>
            </p:nvGrpSpPr>
            <p:grpSpPr>
              <a:xfrm>
                <a:off x="0" y="290512"/>
                <a:ext cx="115888" cy="152401"/>
                <a:chOff x="0" y="0"/>
                <a:chExt cx="115887" cy="152400"/>
              </a:xfrm>
            </p:grpSpPr>
            <p:sp>
              <p:nvSpPr>
                <p:cNvPr id="2594" name="Shape 2594"/>
                <p:cNvSpPr/>
                <p:nvPr/>
              </p:nvSpPr>
              <p:spPr>
                <a:xfrm>
                  <a:off x="0" y="20637"/>
                  <a:ext cx="115888" cy="111126"/>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595" name="Shape 2595"/>
                <p:cNvSpPr/>
                <p:nvPr/>
              </p:nvSpPr>
              <p:spPr>
                <a:xfrm>
                  <a:off x="0" y="0"/>
                  <a:ext cx="115888"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500">
                      <a:latin typeface="Verdana Bold"/>
                      <a:ea typeface="Verdana Bold"/>
                      <a:cs typeface="Verdana Bold"/>
                      <a:sym typeface="Verdana Bold"/>
                    </a:defRPr>
                  </a:lvl1pPr>
                </a:lstStyle>
                <a:p>
                  <a:pPr lvl="0">
                    <a:defRPr sz="1800"/>
                  </a:pPr>
                  <a:r>
                    <a:rPr sz="500"/>
                    <a:t>288</a:t>
                  </a:r>
                </a:p>
              </p:txBody>
            </p:sp>
          </p:grpSp>
          <p:sp>
            <p:nvSpPr>
              <p:cNvPr id="2597" name="Shape 2597"/>
              <p:cNvSpPr/>
              <p:nvPr/>
            </p:nvSpPr>
            <p:spPr>
              <a:xfrm>
                <a:off x="730250" y="207962"/>
                <a:ext cx="114301" cy="103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500">
                    <a:latin typeface="Verdana Bold"/>
                    <a:ea typeface="Verdana Bold"/>
                    <a:cs typeface="Verdana Bold"/>
                    <a:sym typeface="Verdana Bold"/>
                  </a:defRPr>
                </a:pPr>
                <a:endParaRPr/>
              </a:p>
            </p:txBody>
          </p:sp>
          <p:sp>
            <p:nvSpPr>
              <p:cNvPr id="2598" name="Shape 2598"/>
              <p:cNvSpPr/>
              <p:nvPr/>
            </p:nvSpPr>
            <p:spPr>
              <a:xfrm>
                <a:off x="0" y="207962"/>
                <a:ext cx="115888" cy="103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500">
                    <a:latin typeface="Verdana Bold"/>
                    <a:ea typeface="Verdana Bold"/>
                    <a:cs typeface="Verdana Bold"/>
                    <a:sym typeface="Verdana Bold"/>
                  </a:defRPr>
                </a:pPr>
                <a:endParaRPr/>
              </a:p>
            </p:txBody>
          </p:sp>
          <p:sp>
            <p:nvSpPr>
              <p:cNvPr id="2599" name="Shape 2599"/>
              <p:cNvSpPr/>
              <p:nvPr/>
            </p:nvSpPr>
            <p:spPr>
              <a:xfrm>
                <a:off x="730250" y="103187"/>
                <a:ext cx="114301" cy="104776"/>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600" name="Shape 2600"/>
              <p:cNvSpPr/>
              <p:nvPr/>
            </p:nvSpPr>
            <p:spPr>
              <a:xfrm>
                <a:off x="0" y="103187"/>
                <a:ext cx="115888" cy="104776"/>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601" name="Shape 2601"/>
              <p:cNvSpPr/>
              <p:nvPr/>
            </p:nvSpPr>
            <p:spPr>
              <a:xfrm>
                <a:off x="730250" y="0"/>
                <a:ext cx="114301" cy="103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602" name="Shape 2602"/>
              <p:cNvSpPr/>
              <p:nvPr/>
            </p:nvSpPr>
            <p:spPr>
              <a:xfrm>
                <a:off x="268287" y="244475"/>
                <a:ext cx="307976" cy="177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spcBef>
                    <a:spcPts val="100"/>
                  </a:spcBef>
                  <a:defRPr sz="600">
                    <a:solidFill>
                      <a:srgbClr val="EF0F14"/>
                    </a:solidFill>
                    <a:latin typeface="Verdana Bold"/>
                    <a:ea typeface="Verdana Bold"/>
                    <a:cs typeface="Verdana Bold"/>
                    <a:sym typeface="Verdana Bold"/>
                  </a:defRPr>
                </a:lvl1pPr>
              </a:lstStyle>
              <a:p>
                <a:pPr lvl="0">
                  <a:defRPr sz="1800">
                    <a:solidFill>
                      <a:srgbClr val="000000"/>
                    </a:solidFill>
                  </a:defRPr>
                </a:pPr>
                <a:r>
                  <a:rPr sz="600">
                    <a:solidFill>
                      <a:srgbClr val="EF0F14"/>
                    </a:solidFill>
                  </a:rPr>
                  <a:t>165 IBV</a:t>
                </a:r>
              </a:p>
            </p:txBody>
          </p:sp>
          <p:sp>
            <p:nvSpPr>
              <p:cNvPr id="2603" name="Shape 2603"/>
              <p:cNvSpPr/>
              <p:nvPr/>
            </p:nvSpPr>
            <p:spPr>
              <a:xfrm>
                <a:off x="0" y="0"/>
                <a:ext cx="115888" cy="103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604" name="Shape 2604"/>
              <p:cNvSpPr/>
              <p:nvPr/>
            </p:nvSpPr>
            <p:spPr>
              <a:xfrm>
                <a:off x="0" y="0"/>
                <a:ext cx="844550"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05" name="Shape 2605"/>
              <p:cNvSpPr/>
              <p:nvPr/>
            </p:nvSpPr>
            <p:spPr>
              <a:xfrm>
                <a:off x="0" y="103187"/>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06" name="Shape 2606"/>
              <p:cNvSpPr/>
              <p:nvPr/>
            </p:nvSpPr>
            <p:spPr>
              <a:xfrm>
                <a:off x="0" y="207962"/>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07" name="Shape 2607"/>
              <p:cNvSpPr/>
              <p:nvPr/>
            </p:nvSpPr>
            <p:spPr>
              <a:xfrm>
                <a:off x="0" y="311150"/>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08" name="Shape 2608"/>
              <p:cNvSpPr/>
              <p:nvPr/>
            </p:nvSpPr>
            <p:spPr>
              <a:xfrm>
                <a:off x="0" y="422275"/>
                <a:ext cx="844550"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09" name="Shape 2609"/>
              <p:cNvSpPr/>
              <p:nvPr/>
            </p:nvSpPr>
            <p:spPr>
              <a:xfrm flipH="1">
                <a:off x="0" y="0"/>
                <a:ext cx="1" cy="4222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10" name="Shape 2610"/>
              <p:cNvSpPr/>
              <p:nvPr/>
            </p:nvSpPr>
            <p:spPr>
              <a:xfrm flipH="1">
                <a:off x="115887"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11" name="Shape 2611"/>
              <p:cNvSpPr/>
              <p:nvPr/>
            </p:nvSpPr>
            <p:spPr>
              <a:xfrm flipH="1">
                <a:off x="268287"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12" name="Shape 2612"/>
              <p:cNvSpPr/>
              <p:nvPr/>
            </p:nvSpPr>
            <p:spPr>
              <a:xfrm flipH="1">
                <a:off x="576262"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13" name="Shape 2613"/>
              <p:cNvSpPr/>
              <p:nvPr/>
            </p:nvSpPr>
            <p:spPr>
              <a:xfrm flipH="1">
                <a:off x="730250"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14" name="Shape 2614"/>
              <p:cNvSpPr/>
              <p:nvPr/>
            </p:nvSpPr>
            <p:spPr>
              <a:xfrm>
                <a:off x="844550" y="0"/>
                <a:ext cx="1" cy="4222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15" name="Shape 2615"/>
              <p:cNvSpPr/>
              <p:nvPr/>
            </p:nvSpPr>
            <p:spPr>
              <a:xfrm>
                <a:off x="576262" y="103187"/>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16" name="Shape 2616"/>
              <p:cNvSpPr/>
              <p:nvPr/>
            </p:nvSpPr>
            <p:spPr>
              <a:xfrm>
                <a:off x="576262" y="207962"/>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17" name="Shape 2617"/>
              <p:cNvSpPr/>
              <p:nvPr/>
            </p:nvSpPr>
            <p:spPr>
              <a:xfrm>
                <a:off x="576262" y="311150"/>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grpSp>
        <p:grpSp>
          <p:nvGrpSpPr>
            <p:cNvPr id="2652" name="Group 2652"/>
            <p:cNvGrpSpPr/>
            <p:nvPr/>
          </p:nvGrpSpPr>
          <p:grpSpPr>
            <a:xfrm>
              <a:off x="5608638" y="0"/>
              <a:ext cx="844551" cy="442913"/>
              <a:chOff x="0" y="0"/>
              <a:chExt cx="844550" cy="442912"/>
            </a:xfrm>
          </p:grpSpPr>
          <p:grpSp>
            <p:nvGrpSpPr>
              <p:cNvPr id="2621" name="Group 2621"/>
              <p:cNvGrpSpPr/>
              <p:nvPr/>
            </p:nvGrpSpPr>
            <p:grpSpPr>
              <a:xfrm>
                <a:off x="730250" y="290512"/>
                <a:ext cx="114301" cy="152401"/>
                <a:chOff x="0" y="0"/>
                <a:chExt cx="114300" cy="152400"/>
              </a:xfrm>
            </p:grpSpPr>
            <p:sp>
              <p:nvSpPr>
                <p:cNvPr id="2619" name="Shape 2619"/>
                <p:cNvSpPr/>
                <p:nvPr/>
              </p:nvSpPr>
              <p:spPr>
                <a:xfrm>
                  <a:off x="0" y="20637"/>
                  <a:ext cx="114300" cy="111126"/>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620" name="Shape 2620"/>
                <p:cNvSpPr/>
                <p:nvPr/>
              </p:nvSpPr>
              <p:spPr>
                <a:xfrm>
                  <a:off x="0" y="0"/>
                  <a:ext cx="114300"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500">
                      <a:latin typeface="Verdana Bold"/>
                      <a:ea typeface="Verdana Bold"/>
                      <a:cs typeface="Verdana Bold"/>
                      <a:sym typeface="Verdana Bold"/>
                    </a:defRPr>
                  </a:lvl1pPr>
                </a:lstStyle>
                <a:p>
                  <a:pPr lvl="0">
                    <a:defRPr sz="1800"/>
                  </a:pPr>
                  <a:r>
                    <a:rPr sz="500"/>
                    <a:t>288</a:t>
                  </a:r>
                </a:p>
              </p:txBody>
            </p:sp>
          </p:grpSp>
          <p:grpSp>
            <p:nvGrpSpPr>
              <p:cNvPr id="2624" name="Group 2624"/>
              <p:cNvGrpSpPr/>
              <p:nvPr/>
            </p:nvGrpSpPr>
            <p:grpSpPr>
              <a:xfrm>
                <a:off x="576262" y="290512"/>
                <a:ext cx="153988" cy="152401"/>
                <a:chOff x="0" y="0"/>
                <a:chExt cx="153986" cy="152400"/>
              </a:xfrm>
            </p:grpSpPr>
            <p:sp>
              <p:nvSpPr>
                <p:cNvPr id="2622" name="Shape 2622"/>
                <p:cNvSpPr/>
                <p:nvPr/>
              </p:nvSpPr>
              <p:spPr>
                <a:xfrm>
                  <a:off x="0" y="20637"/>
                  <a:ext cx="153987" cy="111126"/>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623" name="Shape 2623"/>
                <p:cNvSpPr/>
                <p:nvPr/>
              </p:nvSpPr>
              <p:spPr>
                <a:xfrm>
                  <a:off x="0" y="0"/>
                  <a:ext cx="153987"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500">
                      <a:latin typeface="Verdana Bold"/>
                      <a:ea typeface="Verdana Bold"/>
                      <a:cs typeface="Verdana Bold"/>
                      <a:sym typeface="Verdana Bold"/>
                    </a:defRPr>
                  </a:lvl1pPr>
                </a:lstStyle>
                <a:p>
                  <a:pPr lvl="0">
                    <a:defRPr sz="1800"/>
                  </a:pPr>
                  <a:r>
                    <a:rPr sz="500"/>
                    <a:t>1200</a:t>
                  </a:r>
                </a:p>
              </p:txBody>
            </p:sp>
          </p:grpSp>
          <p:grpSp>
            <p:nvGrpSpPr>
              <p:cNvPr id="2627" name="Group 2627"/>
              <p:cNvGrpSpPr/>
              <p:nvPr/>
            </p:nvGrpSpPr>
            <p:grpSpPr>
              <a:xfrm>
                <a:off x="115887" y="290512"/>
                <a:ext cx="152401" cy="152401"/>
                <a:chOff x="0" y="0"/>
                <a:chExt cx="152399" cy="152400"/>
              </a:xfrm>
            </p:grpSpPr>
            <p:sp>
              <p:nvSpPr>
                <p:cNvPr id="2625" name="Shape 2625"/>
                <p:cNvSpPr/>
                <p:nvPr/>
              </p:nvSpPr>
              <p:spPr>
                <a:xfrm>
                  <a:off x="0" y="20637"/>
                  <a:ext cx="152400" cy="111126"/>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626" name="Shape 2626"/>
                <p:cNvSpPr/>
                <p:nvPr/>
              </p:nvSpPr>
              <p:spPr>
                <a:xfrm>
                  <a:off x="0" y="0"/>
                  <a:ext cx="152400"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500">
                      <a:latin typeface="Verdana Bold"/>
                      <a:ea typeface="Verdana Bold"/>
                      <a:cs typeface="Verdana Bold"/>
                      <a:sym typeface="Verdana Bold"/>
                    </a:defRPr>
                  </a:lvl1pPr>
                </a:lstStyle>
                <a:p>
                  <a:pPr lvl="0">
                    <a:defRPr sz="1800"/>
                  </a:pPr>
                  <a:r>
                    <a:rPr sz="500"/>
                    <a:t>1200</a:t>
                  </a:r>
                </a:p>
              </p:txBody>
            </p:sp>
          </p:grpSp>
          <p:grpSp>
            <p:nvGrpSpPr>
              <p:cNvPr id="2630" name="Group 2630"/>
              <p:cNvGrpSpPr/>
              <p:nvPr/>
            </p:nvGrpSpPr>
            <p:grpSpPr>
              <a:xfrm>
                <a:off x="0" y="290512"/>
                <a:ext cx="115888" cy="152401"/>
                <a:chOff x="0" y="0"/>
                <a:chExt cx="115887" cy="152400"/>
              </a:xfrm>
            </p:grpSpPr>
            <p:sp>
              <p:nvSpPr>
                <p:cNvPr id="2628" name="Shape 2628"/>
                <p:cNvSpPr/>
                <p:nvPr/>
              </p:nvSpPr>
              <p:spPr>
                <a:xfrm>
                  <a:off x="0" y="20637"/>
                  <a:ext cx="115888" cy="111126"/>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629" name="Shape 2629"/>
                <p:cNvSpPr/>
                <p:nvPr/>
              </p:nvSpPr>
              <p:spPr>
                <a:xfrm>
                  <a:off x="0" y="0"/>
                  <a:ext cx="115888"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500">
                      <a:latin typeface="Verdana Bold"/>
                      <a:ea typeface="Verdana Bold"/>
                      <a:cs typeface="Verdana Bold"/>
                      <a:sym typeface="Verdana Bold"/>
                    </a:defRPr>
                  </a:lvl1pPr>
                </a:lstStyle>
                <a:p>
                  <a:pPr lvl="0">
                    <a:defRPr sz="1800"/>
                  </a:pPr>
                  <a:r>
                    <a:rPr sz="500"/>
                    <a:t>288</a:t>
                  </a:r>
                </a:p>
              </p:txBody>
            </p:sp>
          </p:grpSp>
          <p:sp>
            <p:nvSpPr>
              <p:cNvPr id="2631" name="Shape 2631"/>
              <p:cNvSpPr/>
              <p:nvPr/>
            </p:nvSpPr>
            <p:spPr>
              <a:xfrm>
                <a:off x="730250" y="207962"/>
                <a:ext cx="114301" cy="103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500">
                    <a:latin typeface="Verdana Bold"/>
                    <a:ea typeface="Verdana Bold"/>
                    <a:cs typeface="Verdana Bold"/>
                    <a:sym typeface="Verdana Bold"/>
                  </a:defRPr>
                </a:pPr>
                <a:endParaRPr/>
              </a:p>
            </p:txBody>
          </p:sp>
          <p:sp>
            <p:nvSpPr>
              <p:cNvPr id="2632" name="Shape 2632"/>
              <p:cNvSpPr/>
              <p:nvPr/>
            </p:nvSpPr>
            <p:spPr>
              <a:xfrm>
                <a:off x="0" y="207962"/>
                <a:ext cx="115888" cy="103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500">
                    <a:latin typeface="Verdana Bold"/>
                    <a:ea typeface="Verdana Bold"/>
                    <a:cs typeface="Verdana Bold"/>
                    <a:sym typeface="Verdana Bold"/>
                  </a:defRPr>
                </a:pPr>
                <a:endParaRPr/>
              </a:p>
            </p:txBody>
          </p:sp>
          <p:sp>
            <p:nvSpPr>
              <p:cNvPr id="2633" name="Shape 2633"/>
              <p:cNvSpPr/>
              <p:nvPr/>
            </p:nvSpPr>
            <p:spPr>
              <a:xfrm>
                <a:off x="730250" y="103187"/>
                <a:ext cx="114301" cy="104776"/>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634" name="Shape 2634"/>
              <p:cNvSpPr/>
              <p:nvPr/>
            </p:nvSpPr>
            <p:spPr>
              <a:xfrm>
                <a:off x="0" y="103187"/>
                <a:ext cx="115888" cy="104776"/>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635" name="Shape 2635"/>
              <p:cNvSpPr/>
              <p:nvPr/>
            </p:nvSpPr>
            <p:spPr>
              <a:xfrm>
                <a:off x="730250" y="0"/>
                <a:ext cx="114301" cy="103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636" name="Shape 2636"/>
              <p:cNvSpPr/>
              <p:nvPr/>
            </p:nvSpPr>
            <p:spPr>
              <a:xfrm>
                <a:off x="268287" y="244475"/>
                <a:ext cx="307976" cy="177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spcBef>
                    <a:spcPts val="100"/>
                  </a:spcBef>
                  <a:defRPr sz="600">
                    <a:solidFill>
                      <a:srgbClr val="EF0F14"/>
                    </a:solidFill>
                    <a:latin typeface="Verdana Bold"/>
                    <a:ea typeface="Verdana Bold"/>
                    <a:cs typeface="Verdana Bold"/>
                    <a:sym typeface="Verdana Bold"/>
                  </a:defRPr>
                </a:lvl1pPr>
              </a:lstStyle>
              <a:p>
                <a:pPr lvl="0">
                  <a:defRPr sz="1800">
                    <a:solidFill>
                      <a:srgbClr val="000000"/>
                    </a:solidFill>
                  </a:defRPr>
                </a:pPr>
                <a:r>
                  <a:rPr sz="600">
                    <a:solidFill>
                      <a:srgbClr val="EF0F14"/>
                    </a:solidFill>
                  </a:rPr>
                  <a:t>165 IBV</a:t>
                </a:r>
              </a:p>
            </p:txBody>
          </p:sp>
          <p:sp>
            <p:nvSpPr>
              <p:cNvPr id="2637" name="Shape 2637"/>
              <p:cNvSpPr/>
              <p:nvPr/>
            </p:nvSpPr>
            <p:spPr>
              <a:xfrm>
                <a:off x="0" y="0"/>
                <a:ext cx="115888" cy="103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638" name="Shape 2638"/>
              <p:cNvSpPr/>
              <p:nvPr/>
            </p:nvSpPr>
            <p:spPr>
              <a:xfrm>
                <a:off x="0" y="0"/>
                <a:ext cx="844550"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39" name="Shape 2639"/>
              <p:cNvSpPr/>
              <p:nvPr/>
            </p:nvSpPr>
            <p:spPr>
              <a:xfrm>
                <a:off x="0" y="103187"/>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40" name="Shape 2640"/>
              <p:cNvSpPr/>
              <p:nvPr/>
            </p:nvSpPr>
            <p:spPr>
              <a:xfrm>
                <a:off x="0" y="207962"/>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41" name="Shape 2641"/>
              <p:cNvSpPr/>
              <p:nvPr/>
            </p:nvSpPr>
            <p:spPr>
              <a:xfrm>
                <a:off x="0" y="311150"/>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42" name="Shape 2642"/>
              <p:cNvSpPr/>
              <p:nvPr/>
            </p:nvSpPr>
            <p:spPr>
              <a:xfrm>
                <a:off x="0" y="422275"/>
                <a:ext cx="844550"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43" name="Shape 2643"/>
              <p:cNvSpPr/>
              <p:nvPr/>
            </p:nvSpPr>
            <p:spPr>
              <a:xfrm flipH="1">
                <a:off x="0" y="0"/>
                <a:ext cx="1" cy="4222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44" name="Shape 2644"/>
              <p:cNvSpPr/>
              <p:nvPr/>
            </p:nvSpPr>
            <p:spPr>
              <a:xfrm flipH="1">
                <a:off x="115887"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45" name="Shape 2645"/>
              <p:cNvSpPr/>
              <p:nvPr/>
            </p:nvSpPr>
            <p:spPr>
              <a:xfrm flipH="1">
                <a:off x="268287"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46" name="Shape 2646"/>
              <p:cNvSpPr/>
              <p:nvPr/>
            </p:nvSpPr>
            <p:spPr>
              <a:xfrm flipH="1">
                <a:off x="576262"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47" name="Shape 2647"/>
              <p:cNvSpPr/>
              <p:nvPr/>
            </p:nvSpPr>
            <p:spPr>
              <a:xfrm flipH="1">
                <a:off x="730250"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48" name="Shape 2648"/>
              <p:cNvSpPr/>
              <p:nvPr/>
            </p:nvSpPr>
            <p:spPr>
              <a:xfrm>
                <a:off x="844550" y="0"/>
                <a:ext cx="1" cy="4222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49" name="Shape 2649"/>
              <p:cNvSpPr/>
              <p:nvPr/>
            </p:nvSpPr>
            <p:spPr>
              <a:xfrm>
                <a:off x="576262" y="103187"/>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50" name="Shape 2650"/>
              <p:cNvSpPr/>
              <p:nvPr/>
            </p:nvSpPr>
            <p:spPr>
              <a:xfrm>
                <a:off x="576262" y="207962"/>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51" name="Shape 2651"/>
              <p:cNvSpPr/>
              <p:nvPr/>
            </p:nvSpPr>
            <p:spPr>
              <a:xfrm>
                <a:off x="576262" y="311150"/>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grpSp>
        <p:grpSp>
          <p:nvGrpSpPr>
            <p:cNvPr id="2686" name="Group 2686"/>
            <p:cNvGrpSpPr/>
            <p:nvPr/>
          </p:nvGrpSpPr>
          <p:grpSpPr>
            <a:xfrm>
              <a:off x="6684963" y="0"/>
              <a:ext cx="844551" cy="442913"/>
              <a:chOff x="0" y="0"/>
              <a:chExt cx="844550" cy="442912"/>
            </a:xfrm>
          </p:grpSpPr>
          <p:grpSp>
            <p:nvGrpSpPr>
              <p:cNvPr id="2655" name="Group 2655"/>
              <p:cNvGrpSpPr/>
              <p:nvPr/>
            </p:nvGrpSpPr>
            <p:grpSpPr>
              <a:xfrm>
                <a:off x="730250" y="290512"/>
                <a:ext cx="114301" cy="152401"/>
                <a:chOff x="0" y="0"/>
                <a:chExt cx="114300" cy="152400"/>
              </a:xfrm>
            </p:grpSpPr>
            <p:sp>
              <p:nvSpPr>
                <p:cNvPr id="2653" name="Shape 2653"/>
                <p:cNvSpPr/>
                <p:nvPr/>
              </p:nvSpPr>
              <p:spPr>
                <a:xfrm>
                  <a:off x="0" y="20637"/>
                  <a:ext cx="114300" cy="111126"/>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654" name="Shape 2654"/>
                <p:cNvSpPr/>
                <p:nvPr/>
              </p:nvSpPr>
              <p:spPr>
                <a:xfrm>
                  <a:off x="0" y="0"/>
                  <a:ext cx="114300"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500">
                      <a:latin typeface="Verdana Bold"/>
                      <a:ea typeface="Verdana Bold"/>
                      <a:cs typeface="Verdana Bold"/>
                      <a:sym typeface="Verdana Bold"/>
                    </a:defRPr>
                  </a:lvl1pPr>
                </a:lstStyle>
                <a:p>
                  <a:pPr lvl="0">
                    <a:defRPr sz="1800"/>
                  </a:pPr>
                  <a:r>
                    <a:rPr sz="500"/>
                    <a:t>288</a:t>
                  </a:r>
                </a:p>
              </p:txBody>
            </p:sp>
          </p:grpSp>
          <p:grpSp>
            <p:nvGrpSpPr>
              <p:cNvPr id="2658" name="Group 2658"/>
              <p:cNvGrpSpPr/>
              <p:nvPr/>
            </p:nvGrpSpPr>
            <p:grpSpPr>
              <a:xfrm>
                <a:off x="576262" y="290512"/>
                <a:ext cx="153988" cy="152401"/>
                <a:chOff x="0" y="0"/>
                <a:chExt cx="153986" cy="152400"/>
              </a:xfrm>
            </p:grpSpPr>
            <p:sp>
              <p:nvSpPr>
                <p:cNvPr id="2656" name="Shape 2656"/>
                <p:cNvSpPr/>
                <p:nvPr/>
              </p:nvSpPr>
              <p:spPr>
                <a:xfrm>
                  <a:off x="0" y="20637"/>
                  <a:ext cx="153987" cy="111126"/>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657" name="Shape 2657"/>
                <p:cNvSpPr/>
                <p:nvPr/>
              </p:nvSpPr>
              <p:spPr>
                <a:xfrm>
                  <a:off x="0" y="0"/>
                  <a:ext cx="153987"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500">
                      <a:latin typeface="Verdana Bold"/>
                      <a:ea typeface="Verdana Bold"/>
                      <a:cs typeface="Verdana Bold"/>
                      <a:sym typeface="Verdana Bold"/>
                    </a:defRPr>
                  </a:lvl1pPr>
                </a:lstStyle>
                <a:p>
                  <a:pPr lvl="0">
                    <a:defRPr sz="1800"/>
                  </a:pPr>
                  <a:r>
                    <a:rPr sz="500"/>
                    <a:t>1200</a:t>
                  </a:r>
                </a:p>
              </p:txBody>
            </p:sp>
          </p:grpSp>
          <p:grpSp>
            <p:nvGrpSpPr>
              <p:cNvPr id="2661" name="Group 2661"/>
              <p:cNvGrpSpPr/>
              <p:nvPr/>
            </p:nvGrpSpPr>
            <p:grpSpPr>
              <a:xfrm>
                <a:off x="115887" y="290512"/>
                <a:ext cx="152401" cy="152401"/>
                <a:chOff x="0" y="0"/>
                <a:chExt cx="152399" cy="152400"/>
              </a:xfrm>
            </p:grpSpPr>
            <p:sp>
              <p:nvSpPr>
                <p:cNvPr id="2659" name="Shape 2659"/>
                <p:cNvSpPr/>
                <p:nvPr/>
              </p:nvSpPr>
              <p:spPr>
                <a:xfrm>
                  <a:off x="0" y="20637"/>
                  <a:ext cx="152400" cy="111126"/>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660" name="Shape 2660"/>
                <p:cNvSpPr/>
                <p:nvPr/>
              </p:nvSpPr>
              <p:spPr>
                <a:xfrm>
                  <a:off x="0" y="0"/>
                  <a:ext cx="152400"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500">
                      <a:latin typeface="Verdana Bold"/>
                      <a:ea typeface="Verdana Bold"/>
                      <a:cs typeface="Verdana Bold"/>
                      <a:sym typeface="Verdana Bold"/>
                    </a:defRPr>
                  </a:lvl1pPr>
                </a:lstStyle>
                <a:p>
                  <a:pPr lvl="0">
                    <a:defRPr sz="1800"/>
                  </a:pPr>
                  <a:r>
                    <a:rPr sz="500"/>
                    <a:t>1200</a:t>
                  </a:r>
                </a:p>
              </p:txBody>
            </p:sp>
          </p:grpSp>
          <p:grpSp>
            <p:nvGrpSpPr>
              <p:cNvPr id="2664" name="Group 2664"/>
              <p:cNvGrpSpPr/>
              <p:nvPr/>
            </p:nvGrpSpPr>
            <p:grpSpPr>
              <a:xfrm>
                <a:off x="0" y="290512"/>
                <a:ext cx="115888" cy="152401"/>
                <a:chOff x="0" y="0"/>
                <a:chExt cx="115887" cy="152400"/>
              </a:xfrm>
            </p:grpSpPr>
            <p:sp>
              <p:nvSpPr>
                <p:cNvPr id="2662" name="Shape 2662"/>
                <p:cNvSpPr/>
                <p:nvPr/>
              </p:nvSpPr>
              <p:spPr>
                <a:xfrm>
                  <a:off x="0" y="20637"/>
                  <a:ext cx="115888" cy="111126"/>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663" name="Shape 2663"/>
                <p:cNvSpPr/>
                <p:nvPr/>
              </p:nvSpPr>
              <p:spPr>
                <a:xfrm>
                  <a:off x="0" y="0"/>
                  <a:ext cx="115888"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500">
                      <a:latin typeface="Verdana Bold"/>
                      <a:ea typeface="Verdana Bold"/>
                      <a:cs typeface="Verdana Bold"/>
                      <a:sym typeface="Verdana Bold"/>
                    </a:defRPr>
                  </a:lvl1pPr>
                </a:lstStyle>
                <a:p>
                  <a:pPr lvl="0">
                    <a:defRPr sz="1800"/>
                  </a:pPr>
                  <a:r>
                    <a:rPr sz="500"/>
                    <a:t>288</a:t>
                  </a:r>
                </a:p>
              </p:txBody>
            </p:sp>
          </p:grpSp>
          <p:sp>
            <p:nvSpPr>
              <p:cNvPr id="2665" name="Shape 2665"/>
              <p:cNvSpPr/>
              <p:nvPr/>
            </p:nvSpPr>
            <p:spPr>
              <a:xfrm>
                <a:off x="730250" y="207962"/>
                <a:ext cx="114301" cy="103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500">
                    <a:latin typeface="Verdana Bold"/>
                    <a:ea typeface="Verdana Bold"/>
                    <a:cs typeface="Verdana Bold"/>
                    <a:sym typeface="Verdana Bold"/>
                  </a:defRPr>
                </a:pPr>
                <a:endParaRPr/>
              </a:p>
            </p:txBody>
          </p:sp>
          <p:sp>
            <p:nvSpPr>
              <p:cNvPr id="2666" name="Shape 2666"/>
              <p:cNvSpPr/>
              <p:nvPr/>
            </p:nvSpPr>
            <p:spPr>
              <a:xfrm>
                <a:off x="0" y="207962"/>
                <a:ext cx="115888" cy="103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500">
                    <a:latin typeface="Verdana Bold"/>
                    <a:ea typeface="Verdana Bold"/>
                    <a:cs typeface="Verdana Bold"/>
                    <a:sym typeface="Verdana Bold"/>
                  </a:defRPr>
                </a:pPr>
                <a:endParaRPr/>
              </a:p>
            </p:txBody>
          </p:sp>
          <p:sp>
            <p:nvSpPr>
              <p:cNvPr id="2667" name="Shape 2667"/>
              <p:cNvSpPr/>
              <p:nvPr/>
            </p:nvSpPr>
            <p:spPr>
              <a:xfrm>
                <a:off x="730250" y="103187"/>
                <a:ext cx="114301" cy="104776"/>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668" name="Shape 2668"/>
              <p:cNvSpPr/>
              <p:nvPr/>
            </p:nvSpPr>
            <p:spPr>
              <a:xfrm>
                <a:off x="0" y="103187"/>
                <a:ext cx="115888" cy="104776"/>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669" name="Shape 2669"/>
              <p:cNvSpPr/>
              <p:nvPr/>
            </p:nvSpPr>
            <p:spPr>
              <a:xfrm>
                <a:off x="730250" y="0"/>
                <a:ext cx="114301" cy="103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670" name="Shape 2670"/>
              <p:cNvSpPr/>
              <p:nvPr/>
            </p:nvSpPr>
            <p:spPr>
              <a:xfrm>
                <a:off x="268287" y="244475"/>
                <a:ext cx="307976" cy="177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spcBef>
                    <a:spcPts val="100"/>
                  </a:spcBef>
                  <a:defRPr sz="600">
                    <a:solidFill>
                      <a:srgbClr val="EF0F14"/>
                    </a:solidFill>
                    <a:latin typeface="Verdana Bold"/>
                    <a:ea typeface="Verdana Bold"/>
                    <a:cs typeface="Verdana Bold"/>
                    <a:sym typeface="Verdana Bold"/>
                  </a:defRPr>
                </a:lvl1pPr>
              </a:lstStyle>
              <a:p>
                <a:pPr lvl="0">
                  <a:defRPr sz="1800">
                    <a:solidFill>
                      <a:srgbClr val="000000"/>
                    </a:solidFill>
                  </a:defRPr>
                </a:pPr>
                <a:r>
                  <a:rPr sz="600">
                    <a:solidFill>
                      <a:srgbClr val="EF0F14"/>
                    </a:solidFill>
                  </a:rPr>
                  <a:t>165 IBV</a:t>
                </a:r>
              </a:p>
            </p:txBody>
          </p:sp>
          <p:sp>
            <p:nvSpPr>
              <p:cNvPr id="2671" name="Shape 2671"/>
              <p:cNvSpPr/>
              <p:nvPr/>
            </p:nvSpPr>
            <p:spPr>
              <a:xfrm>
                <a:off x="0" y="0"/>
                <a:ext cx="115888" cy="103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672" name="Shape 2672"/>
              <p:cNvSpPr/>
              <p:nvPr/>
            </p:nvSpPr>
            <p:spPr>
              <a:xfrm>
                <a:off x="0" y="0"/>
                <a:ext cx="844550"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73" name="Shape 2673"/>
              <p:cNvSpPr/>
              <p:nvPr/>
            </p:nvSpPr>
            <p:spPr>
              <a:xfrm>
                <a:off x="0" y="103187"/>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74" name="Shape 2674"/>
              <p:cNvSpPr/>
              <p:nvPr/>
            </p:nvSpPr>
            <p:spPr>
              <a:xfrm>
                <a:off x="0" y="207962"/>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75" name="Shape 2675"/>
              <p:cNvSpPr/>
              <p:nvPr/>
            </p:nvSpPr>
            <p:spPr>
              <a:xfrm>
                <a:off x="0" y="311150"/>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76" name="Shape 2676"/>
              <p:cNvSpPr/>
              <p:nvPr/>
            </p:nvSpPr>
            <p:spPr>
              <a:xfrm>
                <a:off x="0" y="422275"/>
                <a:ext cx="844550"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77" name="Shape 2677"/>
              <p:cNvSpPr/>
              <p:nvPr/>
            </p:nvSpPr>
            <p:spPr>
              <a:xfrm flipH="1">
                <a:off x="0" y="0"/>
                <a:ext cx="1" cy="4222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78" name="Shape 2678"/>
              <p:cNvSpPr/>
              <p:nvPr/>
            </p:nvSpPr>
            <p:spPr>
              <a:xfrm flipH="1">
                <a:off x="115887"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79" name="Shape 2679"/>
              <p:cNvSpPr/>
              <p:nvPr/>
            </p:nvSpPr>
            <p:spPr>
              <a:xfrm flipH="1">
                <a:off x="268287"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80" name="Shape 2680"/>
              <p:cNvSpPr/>
              <p:nvPr/>
            </p:nvSpPr>
            <p:spPr>
              <a:xfrm flipH="1">
                <a:off x="576262"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81" name="Shape 2681"/>
              <p:cNvSpPr/>
              <p:nvPr/>
            </p:nvSpPr>
            <p:spPr>
              <a:xfrm flipH="1">
                <a:off x="730250"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82" name="Shape 2682"/>
              <p:cNvSpPr/>
              <p:nvPr/>
            </p:nvSpPr>
            <p:spPr>
              <a:xfrm>
                <a:off x="844550" y="0"/>
                <a:ext cx="1" cy="4222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83" name="Shape 2683"/>
              <p:cNvSpPr/>
              <p:nvPr/>
            </p:nvSpPr>
            <p:spPr>
              <a:xfrm>
                <a:off x="576262" y="103187"/>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84" name="Shape 2684"/>
              <p:cNvSpPr/>
              <p:nvPr/>
            </p:nvSpPr>
            <p:spPr>
              <a:xfrm>
                <a:off x="576262" y="207962"/>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685" name="Shape 2685"/>
              <p:cNvSpPr/>
              <p:nvPr/>
            </p:nvSpPr>
            <p:spPr>
              <a:xfrm>
                <a:off x="576262" y="311150"/>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grpSp>
        <p:grpSp>
          <p:nvGrpSpPr>
            <p:cNvPr id="2720" name="Group 2720"/>
            <p:cNvGrpSpPr/>
            <p:nvPr/>
          </p:nvGrpSpPr>
          <p:grpSpPr>
            <a:xfrm>
              <a:off x="7761288" y="0"/>
              <a:ext cx="844551" cy="442913"/>
              <a:chOff x="0" y="0"/>
              <a:chExt cx="844550" cy="442912"/>
            </a:xfrm>
          </p:grpSpPr>
          <p:grpSp>
            <p:nvGrpSpPr>
              <p:cNvPr id="2689" name="Group 2689"/>
              <p:cNvGrpSpPr/>
              <p:nvPr/>
            </p:nvGrpSpPr>
            <p:grpSpPr>
              <a:xfrm>
                <a:off x="730250" y="290512"/>
                <a:ext cx="114301" cy="152401"/>
                <a:chOff x="0" y="0"/>
                <a:chExt cx="114300" cy="152400"/>
              </a:xfrm>
            </p:grpSpPr>
            <p:sp>
              <p:nvSpPr>
                <p:cNvPr id="2687" name="Shape 2687"/>
                <p:cNvSpPr/>
                <p:nvPr/>
              </p:nvSpPr>
              <p:spPr>
                <a:xfrm>
                  <a:off x="0" y="20637"/>
                  <a:ext cx="114300" cy="111126"/>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688" name="Shape 2688"/>
                <p:cNvSpPr/>
                <p:nvPr/>
              </p:nvSpPr>
              <p:spPr>
                <a:xfrm>
                  <a:off x="0" y="0"/>
                  <a:ext cx="114300"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500">
                      <a:latin typeface="Verdana Bold"/>
                      <a:ea typeface="Verdana Bold"/>
                      <a:cs typeface="Verdana Bold"/>
                      <a:sym typeface="Verdana Bold"/>
                    </a:defRPr>
                  </a:lvl1pPr>
                </a:lstStyle>
                <a:p>
                  <a:pPr lvl="0">
                    <a:defRPr sz="1800"/>
                  </a:pPr>
                  <a:r>
                    <a:rPr sz="500"/>
                    <a:t>288</a:t>
                  </a:r>
                </a:p>
              </p:txBody>
            </p:sp>
          </p:grpSp>
          <p:grpSp>
            <p:nvGrpSpPr>
              <p:cNvPr id="2692" name="Group 2692"/>
              <p:cNvGrpSpPr/>
              <p:nvPr/>
            </p:nvGrpSpPr>
            <p:grpSpPr>
              <a:xfrm>
                <a:off x="576262" y="290512"/>
                <a:ext cx="153988" cy="152401"/>
                <a:chOff x="0" y="0"/>
                <a:chExt cx="153986" cy="152400"/>
              </a:xfrm>
            </p:grpSpPr>
            <p:sp>
              <p:nvSpPr>
                <p:cNvPr id="2690" name="Shape 2690"/>
                <p:cNvSpPr/>
                <p:nvPr/>
              </p:nvSpPr>
              <p:spPr>
                <a:xfrm>
                  <a:off x="0" y="20637"/>
                  <a:ext cx="153987" cy="111126"/>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691" name="Shape 2691"/>
                <p:cNvSpPr/>
                <p:nvPr/>
              </p:nvSpPr>
              <p:spPr>
                <a:xfrm>
                  <a:off x="0" y="0"/>
                  <a:ext cx="153987"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500">
                      <a:latin typeface="Verdana Bold"/>
                      <a:ea typeface="Verdana Bold"/>
                      <a:cs typeface="Verdana Bold"/>
                      <a:sym typeface="Verdana Bold"/>
                    </a:defRPr>
                  </a:lvl1pPr>
                </a:lstStyle>
                <a:p>
                  <a:pPr lvl="0">
                    <a:defRPr sz="1800"/>
                  </a:pPr>
                  <a:r>
                    <a:rPr sz="500"/>
                    <a:t>1200</a:t>
                  </a:r>
                </a:p>
              </p:txBody>
            </p:sp>
          </p:grpSp>
          <p:grpSp>
            <p:nvGrpSpPr>
              <p:cNvPr id="2695" name="Group 2695"/>
              <p:cNvGrpSpPr/>
              <p:nvPr/>
            </p:nvGrpSpPr>
            <p:grpSpPr>
              <a:xfrm>
                <a:off x="115887" y="290512"/>
                <a:ext cx="152401" cy="152401"/>
                <a:chOff x="0" y="0"/>
                <a:chExt cx="152399" cy="152400"/>
              </a:xfrm>
            </p:grpSpPr>
            <p:sp>
              <p:nvSpPr>
                <p:cNvPr id="2693" name="Shape 2693"/>
                <p:cNvSpPr/>
                <p:nvPr/>
              </p:nvSpPr>
              <p:spPr>
                <a:xfrm>
                  <a:off x="0" y="20637"/>
                  <a:ext cx="152400" cy="111126"/>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694" name="Shape 2694"/>
                <p:cNvSpPr/>
                <p:nvPr/>
              </p:nvSpPr>
              <p:spPr>
                <a:xfrm>
                  <a:off x="0" y="0"/>
                  <a:ext cx="152400"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500">
                      <a:latin typeface="Verdana Bold"/>
                      <a:ea typeface="Verdana Bold"/>
                      <a:cs typeface="Verdana Bold"/>
                      <a:sym typeface="Verdana Bold"/>
                    </a:defRPr>
                  </a:lvl1pPr>
                </a:lstStyle>
                <a:p>
                  <a:pPr lvl="0">
                    <a:defRPr sz="1800"/>
                  </a:pPr>
                  <a:r>
                    <a:rPr sz="500"/>
                    <a:t>1200</a:t>
                  </a:r>
                </a:p>
              </p:txBody>
            </p:sp>
          </p:grpSp>
          <p:grpSp>
            <p:nvGrpSpPr>
              <p:cNvPr id="2698" name="Group 2698"/>
              <p:cNvGrpSpPr/>
              <p:nvPr/>
            </p:nvGrpSpPr>
            <p:grpSpPr>
              <a:xfrm>
                <a:off x="0" y="290512"/>
                <a:ext cx="115888" cy="152401"/>
                <a:chOff x="0" y="0"/>
                <a:chExt cx="115887" cy="152400"/>
              </a:xfrm>
            </p:grpSpPr>
            <p:sp>
              <p:nvSpPr>
                <p:cNvPr id="2696" name="Shape 2696"/>
                <p:cNvSpPr/>
                <p:nvPr/>
              </p:nvSpPr>
              <p:spPr>
                <a:xfrm>
                  <a:off x="0" y="20637"/>
                  <a:ext cx="115888" cy="111126"/>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697" name="Shape 2697"/>
                <p:cNvSpPr/>
                <p:nvPr/>
              </p:nvSpPr>
              <p:spPr>
                <a:xfrm>
                  <a:off x="0" y="0"/>
                  <a:ext cx="115888" cy="15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100"/>
                    </a:spcBef>
                    <a:defRPr sz="500">
                      <a:latin typeface="Verdana Bold"/>
                      <a:ea typeface="Verdana Bold"/>
                      <a:cs typeface="Verdana Bold"/>
                      <a:sym typeface="Verdana Bold"/>
                    </a:defRPr>
                  </a:lvl1pPr>
                </a:lstStyle>
                <a:p>
                  <a:pPr lvl="0">
                    <a:defRPr sz="1800"/>
                  </a:pPr>
                  <a:r>
                    <a:rPr sz="500"/>
                    <a:t>288</a:t>
                  </a:r>
                </a:p>
              </p:txBody>
            </p:sp>
          </p:grpSp>
          <p:sp>
            <p:nvSpPr>
              <p:cNvPr id="2699" name="Shape 2699"/>
              <p:cNvSpPr/>
              <p:nvPr/>
            </p:nvSpPr>
            <p:spPr>
              <a:xfrm>
                <a:off x="730250" y="207962"/>
                <a:ext cx="114301" cy="103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500">
                    <a:latin typeface="Verdana Bold"/>
                    <a:ea typeface="Verdana Bold"/>
                    <a:cs typeface="Verdana Bold"/>
                    <a:sym typeface="Verdana Bold"/>
                  </a:defRPr>
                </a:pPr>
                <a:endParaRPr/>
              </a:p>
            </p:txBody>
          </p:sp>
          <p:sp>
            <p:nvSpPr>
              <p:cNvPr id="2700" name="Shape 2700"/>
              <p:cNvSpPr/>
              <p:nvPr/>
            </p:nvSpPr>
            <p:spPr>
              <a:xfrm>
                <a:off x="0" y="207962"/>
                <a:ext cx="115888" cy="103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500">
                    <a:latin typeface="Verdana Bold"/>
                    <a:ea typeface="Verdana Bold"/>
                    <a:cs typeface="Verdana Bold"/>
                    <a:sym typeface="Verdana Bold"/>
                  </a:defRPr>
                </a:pPr>
                <a:endParaRPr/>
              </a:p>
            </p:txBody>
          </p:sp>
          <p:sp>
            <p:nvSpPr>
              <p:cNvPr id="2701" name="Shape 2701"/>
              <p:cNvSpPr/>
              <p:nvPr/>
            </p:nvSpPr>
            <p:spPr>
              <a:xfrm>
                <a:off x="730250" y="103187"/>
                <a:ext cx="114301" cy="104776"/>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702" name="Shape 2702"/>
              <p:cNvSpPr/>
              <p:nvPr/>
            </p:nvSpPr>
            <p:spPr>
              <a:xfrm>
                <a:off x="0" y="103187"/>
                <a:ext cx="115888" cy="104776"/>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703" name="Shape 2703"/>
              <p:cNvSpPr/>
              <p:nvPr/>
            </p:nvSpPr>
            <p:spPr>
              <a:xfrm>
                <a:off x="730250" y="0"/>
                <a:ext cx="114301" cy="103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704" name="Shape 2704"/>
              <p:cNvSpPr/>
              <p:nvPr/>
            </p:nvSpPr>
            <p:spPr>
              <a:xfrm>
                <a:off x="268287" y="244475"/>
                <a:ext cx="307976" cy="177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spcBef>
                    <a:spcPts val="100"/>
                  </a:spcBef>
                  <a:defRPr sz="600">
                    <a:solidFill>
                      <a:srgbClr val="EF0F14"/>
                    </a:solidFill>
                    <a:latin typeface="Verdana Bold"/>
                    <a:ea typeface="Verdana Bold"/>
                    <a:cs typeface="Verdana Bold"/>
                    <a:sym typeface="Verdana Bold"/>
                  </a:defRPr>
                </a:lvl1pPr>
              </a:lstStyle>
              <a:p>
                <a:pPr lvl="0">
                  <a:defRPr sz="1800">
                    <a:solidFill>
                      <a:srgbClr val="000000"/>
                    </a:solidFill>
                  </a:defRPr>
                </a:pPr>
                <a:r>
                  <a:rPr sz="600">
                    <a:solidFill>
                      <a:srgbClr val="EF0F14"/>
                    </a:solidFill>
                  </a:rPr>
                  <a:t>165 IBV</a:t>
                </a:r>
              </a:p>
            </p:txBody>
          </p:sp>
          <p:sp>
            <p:nvSpPr>
              <p:cNvPr id="2705" name="Shape 2705"/>
              <p:cNvSpPr/>
              <p:nvPr/>
            </p:nvSpPr>
            <p:spPr>
              <a:xfrm>
                <a:off x="0" y="0"/>
                <a:ext cx="115888" cy="103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600">
                    <a:solidFill>
                      <a:srgbClr val="FFFF99"/>
                    </a:solidFill>
                    <a:latin typeface="Verdana Bold"/>
                    <a:ea typeface="Verdana Bold"/>
                    <a:cs typeface="Verdana Bold"/>
                    <a:sym typeface="Verdana Bold"/>
                  </a:defRPr>
                </a:pPr>
                <a:endParaRPr/>
              </a:p>
            </p:txBody>
          </p:sp>
          <p:sp>
            <p:nvSpPr>
              <p:cNvPr id="2706" name="Shape 2706"/>
              <p:cNvSpPr/>
              <p:nvPr/>
            </p:nvSpPr>
            <p:spPr>
              <a:xfrm>
                <a:off x="0" y="0"/>
                <a:ext cx="844550"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07" name="Shape 2707"/>
              <p:cNvSpPr/>
              <p:nvPr/>
            </p:nvSpPr>
            <p:spPr>
              <a:xfrm>
                <a:off x="0" y="103187"/>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08" name="Shape 2708"/>
              <p:cNvSpPr/>
              <p:nvPr/>
            </p:nvSpPr>
            <p:spPr>
              <a:xfrm>
                <a:off x="0" y="207962"/>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09" name="Shape 2709"/>
              <p:cNvSpPr/>
              <p:nvPr/>
            </p:nvSpPr>
            <p:spPr>
              <a:xfrm>
                <a:off x="0" y="311150"/>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10" name="Shape 2710"/>
              <p:cNvSpPr/>
              <p:nvPr/>
            </p:nvSpPr>
            <p:spPr>
              <a:xfrm>
                <a:off x="0" y="422275"/>
                <a:ext cx="844550"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11" name="Shape 2711"/>
              <p:cNvSpPr/>
              <p:nvPr/>
            </p:nvSpPr>
            <p:spPr>
              <a:xfrm flipH="1">
                <a:off x="0" y="0"/>
                <a:ext cx="1" cy="4222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12" name="Shape 2712"/>
              <p:cNvSpPr/>
              <p:nvPr/>
            </p:nvSpPr>
            <p:spPr>
              <a:xfrm flipH="1">
                <a:off x="115887"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13" name="Shape 2713"/>
              <p:cNvSpPr/>
              <p:nvPr/>
            </p:nvSpPr>
            <p:spPr>
              <a:xfrm flipH="1">
                <a:off x="268287"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14" name="Shape 2714"/>
              <p:cNvSpPr/>
              <p:nvPr/>
            </p:nvSpPr>
            <p:spPr>
              <a:xfrm flipH="1">
                <a:off x="576262"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15" name="Shape 2715"/>
              <p:cNvSpPr/>
              <p:nvPr/>
            </p:nvSpPr>
            <p:spPr>
              <a:xfrm flipH="1">
                <a:off x="730250" y="0"/>
                <a:ext cx="1" cy="422276"/>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16" name="Shape 2716"/>
              <p:cNvSpPr/>
              <p:nvPr/>
            </p:nvSpPr>
            <p:spPr>
              <a:xfrm>
                <a:off x="844550" y="0"/>
                <a:ext cx="1" cy="422276"/>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17" name="Shape 2717"/>
              <p:cNvSpPr/>
              <p:nvPr/>
            </p:nvSpPr>
            <p:spPr>
              <a:xfrm>
                <a:off x="576262" y="103187"/>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18" name="Shape 2718"/>
              <p:cNvSpPr/>
              <p:nvPr/>
            </p:nvSpPr>
            <p:spPr>
              <a:xfrm>
                <a:off x="576262" y="207962"/>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19" name="Shape 2719"/>
              <p:cNvSpPr/>
              <p:nvPr/>
            </p:nvSpPr>
            <p:spPr>
              <a:xfrm>
                <a:off x="576262" y="311150"/>
                <a:ext cx="26828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grpSp>
      </p:grpSp>
      <p:grpSp>
        <p:nvGrpSpPr>
          <p:cNvPr id="2745" name="Group 2745"/>
          <p:cNvGrpSpPr/>
          <p:nvPr/>
        </p:nvGrpSpPr>
        <p:grpSpPr>
          <a:xfrm>
            <a:off x="1538287" y="2162174"/>
            <a:ext cx="1574801" cy="730252"/>
            <a:chOff x="0" y="0"/>
            <a:chExt cx="1574800" cy="730250"/>
          </a:xfrm>
        </p:grpSpPr>
        <p:sp>
          <p:nvSpPr>
            <p:cNvPr id="2722" name="Shape 2722"/>
            <p:cNvSpPr/>
            <p:nvPr/>
          </p:nvSpPr>
          <p:spPr>
            <a:xfrm>
              <a:off x="1190625" y="547687"/>
              <a:ext cx="384175" cy="182563"/>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1200">
                  <a:solidFill>
                    <a:srgbClr val="FFFF99"/>
                  </a:solidFill>
                  <a:latin typeface="Verdana Bold"/>
                  <a:ea typeface="Verdana Bold"/>
                  <a:cs typeface="Verdana Bold"/>
                  <a:sym typeface="Verdana Bold"/>
                </a:defRPr>
              </a:pPr>
              <a:endParaRPr/>
            </a:p>
          </p:txBody>
        </p:sp>
        <p:sp>
          <p:nvSpPr>
            <p:cNvPr id="2723" name="Shape 2723"/>
            <p:cNvSpPr/>
            <p:nvPr/>
          </p:nvSpPr>
          <p:spPr>
            <a:xfrm>
              <a:off x="1190625" y="365124"/>
              <a:ext cx="384175" cy="182564"/>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1200">
                  <a:solidFill>
                    <a:srgbClr val="FFFF99"/>
                  </a:solidFill>
                  <a:latin typeface="Verdana Bold"/>
                  <a:ea typeface="Verdana Bold"/>
                  <a:cs typeface="Verdana Bold"/>
                  <a:sym typeface="Verdana Bold"/>
                </a:defRPr>
              </a:pPr>
              <a:endParaRPr/>
            </a:p>
          </p:txBody>
        </p:sp>
        <p:sp>
          <p:nvSpPr>
            <p:cNvPr id="2724" name="Shape 2724"/>
            <p:cNvSpPr/>
            <p:nvPr/>
          </p:nvSpPr>
          <p:spPr>
            <a:xfrm>
              <a:off x="1190625" y="182562"/>
              <a:ext cx="384175" cy="182563"/>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1200">
                  <a:solidFill>
                    <a:srgbClr val="FFFF99"/>
                  </a:solidFill>
                  <a:latin typeface="Verdana Bold"/>
                  <a:ea typeface="Verdana Bold"/>
                  <a:cs typeface="Verdana Bold"/>
                  <a:sym typeface="Verdana Bold"/>
                </a:defRPr>
              </a:pPr>
              <a:endParaRPr/>
            </a:p>
          </p:txBody>
        </p:sp>
        <p:sp>
          <p:nvSpPr>
            <p:cNvPr id="2725" name="Shape 2725"/>
            <p:cNvSpPr/>
            <p:nvPr/>
          </p:nvSpPr>
          <p:spPr>
            <a:xfrm>
              <a:off x="1190625" y="-1"/>
              <a:ext cx="384175" cy="182564"/>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1200">
                  <a:solidFill>
                    <a:srgbClr val="FFFF99"/>
                  </a:solidFill>
                  <a:latin typeface="Verdana Bold"/>
                  <a:ea typeface="Verdana Bold"/>
                  <a:cs typeface="Verdana Bold"/>
                  <a:sym typeface="Verdana Bold"/>
                </a:defRPr>
              </a:pPr>
              <a:endParaRPr/>
            </a:p>
          </p:txBody>
        </p:sp>
        <p:sp>
          <p:nvSpPr>
            <p:cNvPr id="2726" name="Shape 2726"/>
            <p:cNvSpPr/>
            <p:nvPr/>
          </p:nvSpPr>
          <p:spPr>
            <a:xfrm>
              <a:off x="0" y="547687"/>
              <a:ext cx="384175" cy="182563"/>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1200">
                  <a:solidFill>
                    <a:srgbClr val="FFFF99"/>
                  </a:solidFill>
                  <a:latin typeface="Verdana Bold"/>
                  <a:ea typeface="Verdana Bold"/>
                  <a:cs typeface="Verdana Bold"/>
                  <a:sym typeface="Verdana Bold"/>
                </a:defRPr>
              </a:pPr>
              <a:endParaRPr/>
            </a:p>
          </p:txBody>
        </p:sp>
        <p:sp>
          <p:nvSpPr>
            <p:cNvPr id="2727" name="Shape 2727"/>
            <p:cNvSpPr/>
            <p:nvPr/>
          </p:nvSpPr>
          <p:spPr>
            <a:xfrm>
              <a:off x="0" y="365124"/>
              <a:ext cx="384175" cy="182564"/>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1200">
                  <a:solidFill>
                    <a:srgbClr val="FFFF99"/>
                  </a:solidFill>
                  <a:latin typeface="Verdana Bold"/>
                  <a:ea typeface="Verdana Bold"/>
                  <a:cs typeface="Verdana Bold"/>
                  <a:sym typeface="Verdana Bold"/>
                </a:defRPr>
              </a:pPr>
              <a:endParaRPr/>
            </a:p>
          </p:txBody>
        </p:sp>
        <p:sp>
          <p:nvSpPr>
            <p:cNvPr id="2728" name="Shape 2728"/>
            <p:cNvSpPr/>
            <p:nvPr/>
          </p:nvSpPr>
          <p:spPr>
            <a:xfrm>
              <a:off x="0" y="182562"/>
              <a:ext cx="384175" cy="182563"/>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1200">
                  <a:solidFill>
                    <a:srgbClr val="FFFF99"/>
                  </a:solidFill>
                  <a:latin typeface="Verdana Bold"/>
                  <a:ea typeface="Verdana Bold"/>
                  <a:cs typeface="Verdana Bold"/>
                  <a:sym typeface="Verdana Bold"/>
                </a:defRPr>
              </a:pPr>
              <a:endParaRPr/>
            </a:p>
          </p:txBody>
        </p:sp>
        <p:grpSp>
          <p:nvGrpSpPr>
            <p:cNvPr id="2731" name="Group 2731"/>
            <p:cNvGrpSpPr/>
            <p:nvPr/>
          </p:nvGrpSpPr>
          <p:grpSpPr>
            <a:xfrm>
              <a:off x="384175" y="-1"/>
              <a:ext cx="806450" cy="730251"/>
              <a:chOff x="0" y="0"/>
              <a:chExt cx="806450" cy="730250"/>
            </a:xfrm>
          </p:grpSpPr>
          <p:sp>
            <p:nvSpPr>
              <p:cNvPr id="2729" name="Shape 2729"/>
              <p:cNvSpPr/>
              <p:nvPr/>
            </p:nvSpPr>
            <p:spPr>
              <a:xfrm>
                <a:off x="0" y="0"/>
                <a:ext cx="806450" cy="730250"/>
              </a:xfrm>
              <a:prstGeom prst="rect">
                <a:avLst/>
              </a:prstGeom>
              <a:solidFill>
                <a:srgbClr val="5E6DA4"/>
              </a:solidFill>
              <a:ln w="12700" cap="flat">
                <a:noFill/>
                <a:miter lim="400000"/>
              </a:ln>
              <a:effectLst/>
            </p:spPr>
            <p:txBody>
              <a:bodyPr wrap="square" lIns="0" tIns="0" rIns="0" bIns="0" numCol="1" anchor="t">
                <a:noAutofit/>
              </a:bodyPr>
              <a:lstStyle/>
              <a:p>
                <a:pPr lvl="0" algn="ctr" defTabSz="913760">
                  <a:lnSpc>
                    <a:spcPct val="80000"/>
                  </a:lnSpc>
                  <a:spcBef>
                    <a:spcPts val="400"/>
                  </a:spcBef>
                  <a:defRPr>
                    <a:solidFill>
                      <a:srgbClr val="FFFFFF"/>
                    </a:solidFill>
                    <a:latin typeface="Verdana"/>
                    <a:ea typeface="Verdana"/>
                    <a:cs typeface="Verdana"/>
                    <a:sym typeface="Verdana"/>
                  </a:defRPr>
                </a:pPr>
                <a:endParaRPr/>
              </a:p>
            </p:txBody>
          </p:sp>
          <p:sp>
            <p:nvSpPr>
              <p:cNvPr id="2730" name="Shape 2730"/>
              <p:cNvSpPr/>
              <p:nvPr/>
            </p:nvSpPr>
            <p:spPr>
              <a:xfrm>
                <a:off x="0" y="0"/>
                <a:ext cx="806450" cy="4998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ctr" defTabSz="913760">
                  <a:spcBef>
                    <a:spcPts val="300"/>
                  </a:spcBef>
                </a:pPr>
                <a:r>
                  <a:rPr sz="1600">
                    <a:latin typeface="Verdana Bold"/>
                    <a:ea typeface="Verdana Bold"/>
                    <a:cs typeface="Verdana Bold"/>
                    <a:sym typeface="Verdana Bold"/>
                  </a:rPr>
                  <a:t>JACK</a:t>
                </a:r>
                <a:endParaRPr>
                  <a:solidFill>
                    <a:srgbClr val="FFFFFF"/>
                  </a:solidFill>
                  <a:latin typeface="Verdana"/>
                  <a:ea typeface="Verdana"/>
                  <a:cs typeface="Verdana"/>
                  <a:sym typeface="Verdana"/>
                </a:endParaRPr>
              </a:p>
              <a:p>
                <a:pPr lvl="0" algn="ctr" defTabSz="913760">
                  <a:lnSpc>
                    <a:spcPct val="80000"/>
                  </a:lnSpc>
                  <a:spcBef>
                    <a:spcPts val="300"/>
                  </a:spcBef>
                </a:pPr>
                <a:r>
                  <a:rPr sz="1400">
                    <a:solidFill>
                      <a:srgbClr val="0000FF"/>
                    </a:solidFill>
                    <a:latin typeface="Verdana Bold"/>
                    <a:ea typeface="Verdana Bold"/>
                    <a:cs typeface="Verdana Bold"/>
                    <a:sym typeface="Verdana Bold"/>
                  </a:rPr>
                  <a:t>400 BV</a:t>
                </a:r>
              </a:p>
            </p:txBody>
          </p:sp>
        </p:grpSp>
        <p:sp>
          <p:nvSpPr>
            <p:cNvPr id="2732" name="Shape 2732"/>
            <p:cNvSpPr/>
            <p:nvPr/>
          </p:nvSpPr>
          <p:spPr>
            <a:xfrm>
              <a:off x="0" y="-1"/>
              <a:ext cx="384175" cy="182564"/>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1200">
                  <a:solidFill>
                    <a:srgbClr val="FFFF99"/>
                  </a:solidFill>
                  <a:latin typeface="Verdana Bold"/>
                  <a:ea typeface="Verdana Bold"/>
                  <a:cs typeface="Verdana Bold"/>
                  <a:sym typeface="Verdana Bold"/>
                </a:defRPr>
              </a:pPr>
              <a:endParaRPr/>
            </a:p>
          </p:txBody>
        </p:sp>
        <p:sp>
          <p:nvSpPr>
            <p:cNvPr id="2733" name="Shape 2733"/>
            <p:cNvSpPr/>
            <p:nvPr/>
          </p:nvSpPr>
          <p:spPr>
            <a:xfrm>
              <a:off x="0" y="0"/>
              <a:ext cx="1574801"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34" name="Shape 2734"/>
            <p:cNvSpPr/>
            <p:nvPr/>
          </p:nvSpPr>
          <p:spPr>
            <a:xfrm>
              <a:off x="0" y="182562"/>
              <a:ext cx="384176"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35" name="Shape 2735"/>
            <p:cNvSpPr/>
            <p:nvPr/>
          </p:nvSpPr>
          <p:spPr>
            <a:xfrm>
              <a:off x="0" y="365125"/>
              <a:ext cx="384176"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36" name="Shape 2736"/>
            <p:cNvSpPr/>
            <p:nvPr/>
          </p:nvSpPr>
          <p:spPr>
            <a:xfrm>
              <a:off x="0" y="547687"/>
              <a:ext cx="384176"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37" name="Shape 2737"/>
            <p:cNvSpPr/>
            <p:nvPr/>
          </p:nvSpPr>
          <p:spPr>
            <a:xfrm>
              <a:off x="0" y="730250"/>
              <a:ext cx="1574801"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38" name="Shape 2738"/>
            <p:cNvSpPr/>
            <p:nvPr/>
          </p:nvSpPr>
          <p:spPr>
            <a:xfrm flipH="1">
              <a:off x="-1" y="0"/>
              <a:ext cx="2" cy="73025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39" name="Shape 2739"/>
            <p:cNvSpPr/>
            <p:nvPr/>
          </p:nvSpPr>
          <p:spPr>
            <a:xfrm flipH="1">
              <a:off x="384174" y="0"/>
              <a:ext cx="1" cy="73025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40" name="Shape 2740"/>
            <p:cNvSpPr/>
            <p:nvPr/>
          </p:nvSpPr>
          <p:spPr>
            <a:xfrm flipH="1">
              <a:off x="1190624" y="0"/>
              <a:ext cx="1" cy="73025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41" name="Shape 2741"/>
            <p:cNvSpPr/>
            <p:nvPr/>
          </p:nvSpPr>
          <p:spPr>
            <a:xfrm flipH="1">
              <a:off x="1574799" y="0"/>
              <a:ext cx="1" cy="73025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42" name="Shape 2742"/>
            <p:cNvSpPr/>
            <p:nvPr/>
          </p:nvSpPr>
          <p:spPr>
            <a:xfrm>
              <a:off x="1190625" y="182562"/>
              <a:ext cx="384176"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43" name="Shape 2743"/>
            <p:cNvSpPr/>
            <p:nvPr/>
          </p:nvSpPr>
          <p:spPr>
            <a:xfrm>
              <a:off x="1190625" y="365125"/>
              <a:ext cx="384176"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44" name="Shape 2744"/>
            <p:cNvSpPr/>
            <p:nvPr/>
          </p:nvSpPr>
          <p:spPr>
            <a:xfrm>
              <a:off x="1190625" y="547687"/>
              <a:ext cx="384176"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grpSp>
      <p:grpSp>
        <p:nvGrpSpPr>
          <p:cNvPr id="2769" name="Group 2769"/>
          <p:cNvGrpSpPr/>
          <p:nvPr/>
        </p:nvGrpSpPr>
        <p:grpSpPr>
          <a:xfrm>
            <a:off x="6030912" y="2162174"/>
            <a:ext cx="1574801" cy="730252"/>
            <a:chOff x="0" y="0"/>
            <a:chExt cx="1574800" cy="730250"/>
          </a:xfrm>
        </p:grpSpPr>
        <p:sp>
          <p:nvSpPr>
            <p:cNvPr id="2746" name="Shape 2746"/>
            <p:cNvSpPr/>
            <p:nvPr/>
          </p:nvSpPr>
          <p:spPr>
            <a:xfrm>
              <a:off x="1190625" y="547687"/>
              <a:ext cx="384175" cy="182563"/>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1200">
                  <a:solidFill>
                    <a:srgbClr val="FFFF99"/>
                  </a:solidFill>
                  <a:latin typeface="Verdana Bold"/>
                  <a:ea typeface="Verdana Bold"/>
                  <a:cs typeface="Verdana Bold"/>
                  <a:sym typeface="Verdana Bold"/>
                </a:defRPr>
              </a:pPr>
              <a:endParaRPr/>
            </a:p>
          </p:txBody>
        </p:sp>
        <p:sp>
          <p:nvSpPr>
            <p:cNvPr id="2747" name="Shape 2747"/>
            <p:cNvSpPr/>
            <p:nvPr/>
          </p:nvSpPr>
          <p:spPr>
            <a:xfrm>
              <a:off x="1190625" y="365124"/>
              <a:ext cx="384175" cy="182564"/>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1200">
                  <a:solidFill>
                    <a:srgbClr val="FFFF99"/>
                  </a:solidFill>
                  <a:latin typeface="Verdana Bold"/>
                  <a:ea typeface="Verdana Bold"/>
                  <a:cs typeface="Verdana Bold"/>
                  <a:sym typeface="Verdana Bold"/>
                </a:defRPr>
              </a:pPr>
              <a:endParaRPr/>
            </a:p>
          </p:txBody>
        </p:sp>
        <p:sp>
          <p:nvSpPr>
            <p:cNvPr id="2748" name="Shape 2748"/>
            <p:cNvSpPr/>
            <p:nvPr/>
          </p:nvSpPr>
          <p:spPr>
            <a:xfrm>
              <a:off x="1190625" y="182562"/>
              <a:ext cx="384175" cy="182563"/>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1200">
                  <a:solidFill>
                    <a:srgbClr val="FFFF99"/>
                  </a:solidFill>
                  <a:latin typeface="Verdana Bold"/>
                  <a:ea typeface="Verdana Bold"/>
                  <a:cs typeface="Verdana Bold"/>
                  <a:sym typeface="Verdana Bold"/>
                </a:defRPr>
              </a:pPr>
              <a:endParaRPr/>
            </a:p>
          </p:txBody>
        </p:sp>
        <p:sp>
          <p:nvSpPr>
            <p:cNvPr id="2749" name="Shape 2749"/>
            <p:cNvSpPr/>
            <p:nvPr/>
          </p:nvSpPr>
          <p:spPr>
            <a:xfrm>
              <a:off x="1190625" y="-1"/>
              <a:ext cx="384175" cy="182564"/>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1200">
                  <a:solidFill>
                    <a:srgbClr val="FFFF99"/>
                  </a:solidFill>
                  <a:latin typeface="Verdana Bold"/>
                  <a:ea typeface="Verdana Bold"/>
                  <a:cs typeface="Verdana Bold"/>
                  <a:sym typeface="Verdana Bold"/>
                </a:defRPr>
              </a:pPr>
              <a:endParaRPr/>
            </a:p>
          </p:txBody>
        </p:sp>
        <p:sp>
          <p:nvSpPr>
            <p:cNvPr id="2750" name="Shape 2750"/>
            <p:cNvSpPr/>
            <p:nvPr/>
          </p:nvSpPr>
          <p:spPr>
            <a:xfrm>
              <a:off x="0" y="547687"/>
              <a:ext cx="384175" cy="182563"/>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1200">
                  <a:solidFill>
                    <a:srgbClr val="FFFF99"/>
                  </a:solidFill>
                  <a:latin typeface="Verdana Bold"/>
                  <a:ea typeface="Verdana Bold"/>
                  <a:cs typeface="Verdana Bold"/>
                  <a:sym typeface="Verdana Bold"/>
                </a:defRPr>
              </a:pPr>
              <a:endParaRPr/>
            </a:p>
          </p:txBody>
        </p:sp>
        <p:sp>
          <p:nvSpPr>
            <p:cNvPr id="2751" name="Shape 2751"/>
            <p:cNvSpPr/>
            <p:nvPr/>
          </p:nvSpPr>
          <p:spPr>
            <a:xfrm>
              <a:off x="0" y="365124"/>
              <a:ext cx="384175" cy="182564"/>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1200">
                  <a:solidFill>
                    <a:srgbClr val="FFFF99"/>
                  </a:solidFill>
                  <a:latin typeface="Verdana Bold"/>
                  <a:ea typeface="Verdana Bold"/>
                  <a:cs typeface="Verdana Bold"/>
                  <a:sym typeface="Verdana Bold"/>
                </a:defRPr>
              </a:pPr>
              <a:endParaRPr/>
            </a:p>
          </p:txBody>
        </p:sp>
        <p:sp>
          <p:nvSpPr>
            <p:cNvPr id="2752" name="Shape 2752"/>
            <p:cNvSpPr/>
            <p:nvPr/>
          </p:nvSpPr>
          <p:spPr>
            <a:xfrm>
              <a:off x="0" y="182562"/>
              <a:ext cx="384175" cy="182563"/>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1200">
                  <a:solidFill>
                    <a:srgbClr val="FFFF99"/>
                  </a:solidFill>
                  <a:latin typeface="Verdana Bold"/>
                  <a:ea typeface="Verdana Bold"/>
                  <a:cs typeface="Verdana Bold"/>
                  <a:sym typeface="Verdana Bold"/>
                </a:defRPr>
              </a:pPr>
              <a:endParaRPr/>
            </a:p>
          </p:txBody>
        </p:sp>
        <p:grpSp>
          <p:nvGrpSpPr>
            <p:cNvPr id="2755" name="Group 2755"/>
            <p:cNvGrpSpPr/>
            <p:nvPr/>
          </p:nvGrpSpPr>
          <p:grpSpPr>
            <a:xfrm>
              <a:off x="384175" y="-1"/>
              <a:ext cx="806450" cy="730251"/>
              <a:chOff x="0" y="0"/>
              <a:chExt cx="806450" cy="730250"/>
            </a:xfrm>
          </p:grpSpPr>
          <p:sp>
            <p:nvSpPr>
              <p:cNvPr id="2753" name="Shape 2753"/>
              <p:cNvSpPr/>
              <p:nvPr/>
            </p:nvSpPr>
            <p:spPr>
              <a:xfrm>
                <a:off x="0" y="0"/>
                <a:ext cx="806450" cy="730250"/>
              </a:xfrm>
              <a:prstGeom prst="rect">
                <a:avLst/>
              </a:prstGeom>
              <a:solidFill>
                <a:srgbClr val="5E6DA4"/>
              </a:solidFill>
              <a:ln w="12700" cap="flat">
                <a:noFill/>
                <a:miter lim="400000"/>
              </a:ln>
              <a:effectLst/>
            </p:spPr>
            <p:txBody>
              <a:bodyPr wrap="square" lIns="0" tIns="0" rIns="0" bIns="0" numCol="1" anchor="t">
                <a:noAutofit/>
              </a:bodyPr>
              <a:lstStyle/>
              <a:p>
                <a:pPr lvl="0" algn="ctr" defTabSz="913760">
                  <a:lnSpc>
                    <a:spcPct val="80000"/>
                  </a:lnSpc>
                  <a:spcBef>
                    <a:spcPts val="400"/>
                  </a:spcBef>
                  <a:defRPr>
                    <a:solidFill>
                      <a:srgbClr val="FFFFFF"/>
                    </a:solidFill>
                    <a:latin typeface="Verdana"/>
                    <a:ea typeface="Verdana"/>
                    <a:cs typeface="Verdana"/>
                    <a:sym typeface="Verdana"/>
                  </a:defRPr>
                </a:pPr>
                <a:endParaRPr/>
              </a:p>
            </p:txBody>
          </p:sp>
          <p:sp>
            <p:nvSpPr>
              <p:cNvPr id="2754" name="Shape 2754"/>
              <p:cNvSpPr/>
              <p:nvPr/>
            </p:nvSpPr>
            <p:spPr>
              <a:xfrm>
                <a:off x="0" y="0"/>
                <a:ext cx="806450" cy="4998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ctr" defTabSz="913760">
                  <a:spcBef>
                    <a:spcPts val="300"/>
                  </a:spcBef>
                </a:pPr>
                <a:r>
                  <a:rPr sz="1600">
                    <a:latin typeface="Verdana Bold"/>
                    <a:ea typeface="Verdana Bold"/>
                    <a:cs typeface="Verdana Bold"/>
                    <a:sym typeface="Verdana Bold"/>
                  </a:rPr>
                  <a:t>JILL</a:t>
                </a:r>
                <a:endParaRPr>
                  <a:solidFill>
                    <a:srgbClr val="FFFFFF"/>
                  </a:solidFill>
                  <a:latin typeface="Verdana"/>
                  <a:ea typeface="Verdana"/>
                  <a:cs typeface="Verdana"/>
                  <a:sym typeface="Verdana"/>
                </a:endParaRPr>
              </a:p>
              <a:p>
                <a:pPr lvl="0" algn="ctr" defTabSz="913760">
                  <a:lnSpc>
                    <a:spcPct val="80000"/>
                  </a:lnSpc>
                  <a:spcBef>
                    <a:spcPts val="300"/>
                  </a:spcBef>
                </a:pPr>
                <a:r>
                  <a:rPr sz="1400">
                    <a:solidFill>
                      <a:srgbClr val="0000FF"/>
                    </a:solidFill>
                    <a:latin typeface="Verdana Bold"/>
                    <a:ea typeface="Verdana Bold"/>
                    <a:cs typeface="Verdana Bold"/>
                    <a:sym typeface="Verdana Bold"/>
                  </a:rPr>
                  <a:t>400 BV</a:t>
                </a:r>
              </a:p>
            </p:txBody>
          </p:sp>
        </p:grpSp>
        <p:sp>
          <p:nvSpPr>
            <p:cNvPr id="2756" name="Shape 2756"/>
            <p:cNvSpPr/>
            <p:nvPr/>
          </p:nvSpPr>
          <p:spPr>
            <a:xfrm>
              <a:off x="0" y="-1"/>
              <a:ext cx="384175" cy="182564"/>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1200">
                  <a:solidFill>
                    <a:srgbClr val="FFFF99"/>
                  </a:solidFill>
                  <a:latin typeface="Verdana Bold"/>
                  <a:ea typeface="Verdana Bold"/>
                  <a:cs typeface="Verdana Bold"/>
                  <a:sym typeface="Verdana Bold"/>
                </a:defRPr>
              </a:pPr>
              <a:endParaRPr/>
            </a:p>
          </p:txBody>
        </p:sp>
        <p:sp>
          <p:nvSpPr>
            <p:cNvPr id="2757" name="Shape 2757"/>
            <p:cNvSpPr/>
            <p:nvPr/>
          </p:nvSpPr>
          <p:spPr>
            <a:xfrm>
              <a:off x="0" y="0"/>
              <a:ext cx="1574801"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58" name="Shape 2758"/>
            <p:cNvSpPr/>
            <p:nvPr/>
          </p:nvSpPr>
          <p:spPr>
            <a:xfrm>
              <a:off x="0" y="182562"/>
              <a:ext cx="384176"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59" name="Shape 2759"/>
            <p:cNvSpPr/>
            <p:nvPr/>
          </p:nvSpPr>
          <p:spPr>
            <a:xfrm>
              <a:off x="0" y="365125"/>
              <a:ext cx="384176"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60" name="Shape 2760"/>
            <p:cNvSpPr/>
            <p:nvPr/>
          </p:nvSpPr>
          <p:spPr>
            <a:xfrm>
              <a:off x="0" y="547687"/>
              <a:ext cx="384176"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61" name="Shape 2761"/>
            <p:cNvSpPr/>
            <p:nvPr/>
          </p:nvSpPr>
          <p:spPr>
            <a:xfrm>
              <a:off x="0" y="730250"/>
              <a:ext cx="1574801"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62" name="Shape 2762"/>
            <p:cNvSpPr/>
            <p:nvPr/>
          </p:nvSpPr>
          <p:spPr>
            <a:xfrm flipH="1">
              <a:off x="-1" y="0"/>
              <a:ext cx="2" cy="73025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63" name="Shape 2763"/>
            <p:cNvSpPr/>
            <p:nvPr/>
          </p:nvSpPr>
          <p:spPr>
            <a:xfrm flipH="1">
              <a:off x="384174" y="0"/>
              <a:ext cx="1" cy="73025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64" name="Shape 2764"/>
            <p:cNvSpPr/>
            <p:nvPr/>
          </p:nvSpPr>
          <p:spPr>
            <a:xfrm flipH="1">
              <a:off x="1190624" y="0"/>
              <a:ext cx="1" cy="73025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65" name="Shape 2765"/>
            <p:cNvSpPr/>
            <p:nvPr/>
          </p:nvSpPr>
          <p:spPr>
            <a:xfrm flipH="1">
              <a:off x="1574799" y="0"/>
              <a:ext cx="1" cy="73025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66" name="Shape 2766"/>
            <p:cNvSpPr/>
            <p:nvPr/>
          </p:nvSpPr>
          <p:spPr>
            <a:xfrm>
              <a:off x="1190625" y="182562"/>
              <a:ext cx="384176"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67" name="Shape 2767"/>
            <p:cNvSpPr/>
            <p:nvPr/>
          </p:nvSpPr>
          <p:spPr>
            <a:xfrm>
              <a:off x="1190625" y="365125"/>
              <a:ext cx="384176"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768" name="Shape 2768"/>
            <p:cNvSpPr/>
            <p:nvPr/>
          </p:nvSpPr>
          <p:spPr>
            <a:xfrm>
              <a:off x="1190625" y="547687"/>
              <a:ext cx="384176"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grpSp>
      <p:grpSp>
        <p:nvGrpSpPr>
          <p:cNvPr id="2874" name="Group 2874"/>
          <p:cNvGrpSpPr/>
          <p:nvPr/>
        </p:nvGrpSpPr>
        <p:grpSpPr>
          <a:xfrm>
            <a:off x="1154122" y="2062955"/>
            <a:ext cx="6835776" cy="928689"/>
            <a:chOff x="0" y="0"/>
            <a:chExt cx="6835775" cy="928687"/>
          </a:xfrm>
        </p:grpSpPr>
        <p:grpSp>
          <p:nvGrpSpPr>
            <p:cNvPr id="2821" name="Group 2821"/>
            <p:cNvGrpSpPr/>
            <p:nvPr/>
          </p:nvGrpSpPr>
          <p:grpSpPr>
            <a:xfrm>
              <a:off x="0" y="99219"/>
              <a:ext cx="2343151" cy="730251"/>
              <a:chOff x="0" y="0"/>
              <a:chExt cx="2343150" cy="730250"/>
            </a:xfrm>
          </p:grpSpPr>
          <p:grpSp>
            <p:nvGrpSpPr>
              <p:cNvPr id="2772" name="Group 2772"/>
              <p:cNvGrpSpPr/>
              <p:nvPr/>
            </p:nvGrpSpPr>
            <p:grpSpPr>
              <a:xfrm>
                <a:off x="1574800" y="547687"/>
                <a:ext cx="384175" cy="182563"/>
                <a:chOff x="0" y="0"/>
                <a:chExt cx="384175" cy="182562"/>
              </a:xfrm>
            </p:grpSpPr>
            <p:sp>
              <p:nvSpPr>
                <p:cNvPr id="2770" name="Shape 2770"/>
                <p:cNvSpPr/>
                <p:nvPr/>
              </p:nvSpPr>
              <p:spPr>
                <a:xfrm>
                  <a:off x="0" y="-1"/>
                  <a:ext cx="384175" cy="182564"/>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771" name="Shape 2771"/>
                <p:cNvSpPr/>
                <p:nvPr/>
              </p:nvSpPr>
              <p:spPr>
                <a:xfrm>
                  <a:off x="0" y="15081"/>
                  <a:ext cx="384175" cy="152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1200</a:t>
                  </a:r>
                </a:p>
              </p:txBody>
            </p:sp>
          </p:grpSp>
          <p:grpSp>
            <p:nvGrpSpPr>
              <p:cNvPr id="2775" name="Group 2775"/>
              <p:cNvGrpSpPr/>
              <p:nvPr/>
            </p:nvGrpSpPr>
            <p:grpSpPr>
              <a:xfrm>
                <a:off x="1574800" y="365124"/>
                <a:ext cx="384175" cy="182564"/>
                <a:chOff x="0" y="0"/>
                <a:chExt cx="384175" cy="182562"/>
              </a:xfrm>
            </p:grpSpPr>
            <p:sp>
              <p:nvSpPr>
                <p:cNvPr id="2773" name="Shape 2773"/>
                <p:cNvSpPr/>
                <p:nvPr/>
              </p:nvSpPr>
              <p:spPr>
                <a:xfrm>
                  <a:off x="0" y="-1"/>
                  <a:ext cx="384175" cy="182564"/>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774" name="Shape 2774"/>
                <p:cNvSpPr/>
                <p:nvPr/>
              </p:nvSpPr>
              <p:spPr>
                <a:xfrm>
                  <a:off x="0" y="15081"/>
                  <a:ext cx="384175" cy="152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2400</a:t>
                  </a:r>
                </a:p>
              </p:txBody>
            </p:sp>
          </p:grpSp>
          <p:grpSp>
            <p:nvGrpSpPr>
              <p:cNvPr id="2778" name="Group 2778"/>
              <p:cNvGrpSpPr/>
              <p:nvPr/>
            </p:nvGrpSpPr>
            <p:grpSpPr>
              <a:xfrm>
                <a:off x="1574800" y="182562"/>
                <a:ext cx="384175" cy="182563"/>
                <a:chOff x="0" y="0"/>
                <a:chExt cx="384175" cy="182562"/>
              </a:xfrm>
            </p:grpSpPr>
            <p:sp>
              <p:nvSpPr>
                <p:cNvPr id="2776" name="Shape 2776"/>
                <p:cNvSpPr/>
                <p:nvPr/>
              </p:nvSpPr>
              <p:spPr>
                <a:xfrm>
                  <a:off x="0" y="-1"/>
                  <a:ext cx="384175" cy="182564"/>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777" name="Shape 2777"/>
                <p:cNvSpPr/>
                <p:nvPr/>
              </p:nvSpPr>
              <p:spPr>
                <a:xfrm>
                  <a:off x="0" y="15081"/>
                  <a:ext cx="384175" cy="152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3600</a:t>
                  </a:r>
                </a:p>
              </p:txBody>
            </p:sp>
          </p:grpSp>
          <p:grpSp>
            <p:nvGrpSpPr>
              <p:cNvPr id="2781" name="Group 2781"/>
              <p:cNvGrpSpPr/>
              <p:nvPr/>
            </p:nvGrpSpPr>
            <p:grpSpPr>
              <a:xfrm>
                <a:off x="1574800" y="-1"/>
                <a:ext cx="384175" cy="182564"/>
                <a:chOff x="0" y="0"/>
                <a:chExt cx="384175" cy="182562"/>
              </a:xfrm>
            </p:grpSpPr>
            <p:sp>
              <p:nvSpPr>
                <p:cNvPr id="2779" name="Shape 2779"/>
                <p:cNvSpPr/>
                <p:nvPr/>
              </p:nvSpPr>
              <p:spPr>
                <a:xfrm>
                  <a:off x="0" y="-1"/>
                  <a:ext cx="384175" cy="182564"/>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780" name="Shape 2780"/>
                <p:cNvSpPr/>
                <p:nvPr/>
              </p:nvSpPr>
              <p:spPr>
                <a:xfrm>
                  <a:off x="0" y="15081"/>
                  <a:ext cx="384175" cy="152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5000</a:t>
                  </a:r>
                </a:p>
              </p:txBody>
            </p:sp>
          </p:grpSp>
          <p:grpSp>
            <p:nvGrpSpPr>
              <p:cNvPr id="2784" name="Group 2784"/>
              <p:cNvGrpSpPr/>
              <p:nvPr/>
            </p:nvGrpSpPr>
            <p:grpSpPr>
              <a:xfrm>
                <a:off x="0" y="547687"/>
                <a:ext cx="384175" cy="182563"/>
                <a:chOff x="0" y="0"/>
                <a:chExt cx="384175" cy="182562"/>
              </a:xfrm>
            </p:grpSpPr>
            <p:sp>
              <p:nvSpPr>
                <p:cNvPr id="2782" name="Shape 2782"/>
                <p:cNvSpPr/>
                <p:nvPr/>
              </p:nvSpPr>
              <p:spPr>
                <a:xfrm>
                  <a:off x="0" y="-1"/>
                  <a:ext cx="384175" cy="182564"/>
                </a:xfrm>
                <a:prstGeom prst="rect">
                  <a:avLst/>
                </a:prstGeom>
                <a:solidFill>
                  <a:srgbClr val="FF0000"/>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783" name="Shape 2783"/>
                <p:cNvSpPr/>
                <p:nvPr/>
              </p:nvSpPr>
              <p:spPr>
                <a:xfrm>
                  <a:off x="0" y="15081"/>
                  <a:ext cx="384175" cy="152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1200</a:t>
                  </a:r>
                </a:p>
              </p:txBody>
            </p:sp>
          </p:grpSp>
          <p:sp>
            <p:nvSpPr>
              <p:cNvPr id="2785" name="Shape 2785"/>
              <p:cNvSpPr/>
              <p:nvPr/>
            </p:nvSpPr>
            <p:spPr>
              <a:xfrm>
                <a:off x="0" y="365124"/>
                <a:ext cx="384175" cy="182564"/>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1200">
                    <a:latin typeface="Verdana Bold"/>
                    <a:ea typeface="Verdana Bold"/>
                    <a:cs typeface="Verdana Bold"/>
                    <a:sym typeface="Verdana Bold"/>
                  </a:defRPr>
                </a:pPr>
                <a:endParaRPr/>
              </a:p>
            </p:txBody>
          </p:sp>
          <p:sp>
            <p:nvSpPr>
              <p:cNvPr id="2786" name="Shape 2786"/>
              <p:cNvSpPr/>
              <p:nvPr/>
            </p:nvSpPr>
            <p:spPr>
              <a:xfrm>
                <a:off x="0" y="182562"/>
                <a:ext cx="384175" cy="182563"/>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1200">
                    <a:latin typeface="Verdana Bold"/>
                    <a:ea typeface="Verdana Bold"/>
                    <a:cs typeface="Verdana Bold"/>
                    <a:sym typeface="Verdana Bold"/>
                  </a:defRPr>
                </a:pPr>
                <a:endParaRPr/>
              </a:p>
            </p:txBody>
          </p:sp>
          <p:sp>
            <p:nvSpPr>
              <p:cNvPr id="2787" name="Shape 2787"/>
              <p:cNvSpPr/>
              <p:nvPr/>
            </p:nvSpPr>
            <p:spPr>
              <a:xfrm>
                <a:off x="0" y="-1"/>
                <a:ext cx="384175" cy="182564"/>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1200">
                    <a:latin typeface="Verdana Bold"/>
                    <a:ea typeface="Verdana Bold"/>
                    <a:cs typeface="Verdana Bold"/>
                    <a:sym typeface="Verdana Bold"/>
                  </a:defRPr>
                </a:pPr>
                <a:endParaRPr/>
              </a:p>
            </p:txBody>
          </p:sp>
          <p:grpSp>
            <p:nvGrpSpPr>
              <p:cNvPr id="2790" name="Group 2790"/>
              <p:cNvGrpSpPr/>
              <p:nvPr/>
            </p:nvGrpSpPr>
            <p:grpSpPr>
              <a:xfrm>
                <a:off x="1958975" y="547687"/>
                <a:ext cx="384175" cy="182563"/>
                <a:chOff x="0" y="0"/>
                <a:chExt cx="384175" cy="182562"/>
              </a:xfrm>
            </p:grpSpPr>
            <p:sp>
              <p:nvSpPr>
                <p:cNvPr id="2788" name="Shape 2788"/>
                <p:cNvSpPr/>
                <p:nvPr/>
              </p:nvSpPr>
              <p:spPr>
                <a:xfrm>
                  <a:off x="0" y="-1"/>
                  <a:ext cx="384175" cy="182564"/>
                </a:xfrm>
                <a:prstGeom prst="rect">
                  <a:avLst/>
                </a:prstGeom>
                <a:solidFill>
                  <a:srgbClr val="FF0000"/>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789" name="Shape 2789"/>
                <p:cNvSpPr/>
                <p:nvPr/>
              </p:nvSpPr>
              <p:spPr>
                <a:xfrm>
                  <a:off x="0" y="15081"/>
                  <a:ext cx="384175" cy="152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1200</a:t>
                  </a:r>
                </a:p>
              </p:txBody>
            </p:sp>
          </p:grpSp>
          <p:grpSp>
            <p:nvGrpSpPr>
              <p:cNvPr id="2793" name="Group 2793"/>
              <p:cNvGrpSpPr/>
              <p:nvPr/>
            </p:nvGrpSpPr>
            <p:grpSpPr>
              <a:xfrm>
                <a:off x="384175" y="547687"/>
                <a:ext cx="384175" cy="182563"/>
                <a:chOff x="0" y="0"/>
                <a:chExt cx="384175" cy="182562"/>
              </a:xfrm>
            </p:grpSpPr>
            <p:sp>
              <p:nvSpPr>
                <p:cNvPr id="2791" name="Shape 2791"/>
                <p:cNvSpPr/>
                <p:nvPr/>
              </p:nvSpPr>
              <p:spPr>
                <a:xfrm>
                  <a:off x="0" y="-1"/>
                  <a:ext cx="384175" cy="182564"/>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792" name="Shape 2792"/>
                <p:cNvSpPr/>
                <p:nvPr/>
              </p:nvSpPr>
              <p:spPr>
                <a:xfrm>
                  <a:off x="0" y="15081"/>
                  <a:ext cx="384175" cy="152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1200</a:t>
                  </a:r>
                </a:p>
              </p:txBody>
            </p:sp>
          </p:grpSp>
          <p:sp>
            <p:nvSpPr>
              <p:cNvPr id="2794" name="Shape 2794"/>
              <p:cNvSpPr/>
              <p:nvPr/>
            </p:nvSpPr>
            <p:spPr>
              <a:xfrm>
                <a:off x="1958975" y="365124"/>
                <a:ext cx="384175" cy="182564"/>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1200">
                    <a:latin typeface="Verdana Bold"/>
                    <a:ea typeface="Verdana Bold"/>
                    <a:cs typeface="Verdana Bold"/>
                    <a:sym typeface="Verdana Bold"/>
                  </a:defRPr>
                </a:pPr>
                <a:endParaRPr/>
              </a:p>
            </p:txBody>
          </p:sp>
          <p:grpSp>
            <p:nvGrpSpPr>
              <p:cNvPr id="2797" name="Group 2797"/>
              <p:cNvGrpSpPr/>
              <p:nvPr/>
            </p:nvGrpSpPr>
            <p:grpSpPr>
              <a:xfrm>
                <a:off x="384175" y="365124"/>
                <a:ext cx="384175" cy="182564"/>
                <a:chOff x="0" y="0"/>
                <a:chExt cx="384175" cy="182562"/>
              </a:xfrm>
            </p:grpSpPr>
            <p:sp>
              <p:nvSpPr>
                <p:cNvPr id="2795" name="Shape 2795"/>
                <p:cNvSpPr/>
                <p:nvPr/>
              </p:nvSpPr>
              <p:spPr>
                <a:xfrm>
                  <a:off x="0" y="-1"/>
                  <a:ext cx="384175" cy="182564"/>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796" name="Shape 2796"/>
                <p:cNvSpPr/>
                <p:nvPr/>
              </p:nvSpPr>
              <p:spPr>
                <a:xfrm>
                  <a:off x="0" y="15081"/>
                  <a:ext cx="384175" cy="152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2400</a:t>
                  </a:r>
                </a:p>
              </p:txBody>
            </p:sp>
          </p:grpSp>
          <p:sp>
            <p:nvSpPr>
              <p:cNvPr id="2798" name="Shape 2798"/>
              <p:cNvSpPr/>
              <p:nvPr/>
            </p:nvSpPr>
            <p:spPr>
              <a:xfrm>
                <a:off x="1958975" y="182562"/>
                <a:ext cx="384175" cy="182563"/>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1200">
                    <a:latin typeface="Verdana Bold"/>
                    <a:ea typeface="Verdana Bold"/>
                    <a:cs typeface="Verdana Bold"/>
                    <a:sym typeface="Verdana Bold"/>
                  </a:defRPr>
                </a:pPr>
                <a:endParaRPr/>
              </a:p>
            </p:txBody>
          </p:sp>
          <p:grpSp>
            <p:nvGrpSpPr>
              <p:cNvPr id="2801" name="Group 2801"/>
              <p:cNvGrpSpPr/>
              <p:nvPr/>
            </p:nvGrpSpPr>
            <p:grpSpPr>
              <a:xfrm>
                <a:off x="384175" y="182562"/>
                <a:ext cx="384175" cy="182563"/>
                <a:chOff x="0" y="0"/>
                <a:chExt cx="384175" cy="182562"/>
              </a:xfrm>
            </p:grpSpPr>
            <p:sp>
              <p:nvSpPr>
                <p:cNvPr id="2799" name="Shape 2799"/>
                <p:cNvSpPr/>
                <p:nvPr/>
              </p:nvSpPr>
              <p:spPr>
                <a:xfrm>
                  <a:off x="0" y="-1"/>
                  <a:ext cx="384175" cy="182564"/>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800" name="Shape 2800"/>
                <p:cNvSpPr/>
                <p:nvPr/>
              </p:nvSpPr>
              <p:spPr>
                <a:xfrm>
                  <a:off x="0" y="15081"/>
                  <a:ext cx="384175" cy="152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3600</a:t>
                  </a:r>
                </a:p>
              </p:txBody>
            </p:sp>
          </p:grpSp>
          <p:sp>
            <p:nvSpPr>
              <p:cNvPr id="2802" name="Shape 2802"/>
              <p:cNvSpPr/>
              <p:nvPr/>
            </p:nvSpPr>
            <p:spPr>
              <a:xfrm>
                <a:off x="1958975" y="-1"/>
                <a:ext cx="384175" cy="182564"/>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1200">
                    <a:latin typeface="Verdana Bold"/>
                    <a:ea typeface="Verdana Bold"/>
                    <a:cs typeface="Verdana Bold"/>
                    <a:sym typeface="Verdana Bold"/>
                  </a:defRPr>
                </a:pPr>
                <a:endParaRPr/>
              </a:p>
            </p:txBody>
          </p:sp>
          <p:sp>
            <p:nvSpPr>
              <p:cNvPr id="2803" name="Shape 2803"/>
              <p:cNvSpPr/>
              <p:nvPr/>
            </p:nvSpPr>
            <p:spPr>
              <a:xfrm>
                <a:off x="768350" y="298449"/>
                <a:ext cx="806450" cy="43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spcBef>
                    <a:spcPts val="300"/>
                  </a:spcBef>
                  <a:defRPr sz="1400">
                    <a:solidFill>
                      <a:srgbClr val="EF0F14"/>
                    </a:solidFill>
                    <a:latin typeface="Verdana Bold"/>
                    <a:ea typeface="Verdana Bold"/>
                    <a:cs typeface="Verdana Bold"/>
                    <a:sym typeface="Verdana Bold"/>
                  </a:defRPr>
                </a:lvl1pPr>
              </a:lstStyle>
              <a:p>
                <a:pPr lvl="0">
                  <a:defRPr sz="1800">
                    <a:solidFill>
                      <a:srgbClr val="000000"/>
                    </a:solidFill>
                  </a:defRPr>
                </a:pPr>
                <a:r>
                  <a:rPr sz="1400">
                    <a:solidFill>
                      <a:srgbClr val="EF0F14"/>
                    </a:solidFill>
                  </a:rPr>
                  <a:t>165 IBV</a:t>
                </a:r>
              </a:p>
            </p:txBody>
          </p:sp>
          <p:grpSp>
            <p:nvGrpSpPr>
              <p:cNvPr id="2806" name="Group 2806"/>
              <p:cNvGrpSpPr/>
              <p:nvPr/>
            </p:nvGrpSpPr>
            <p:grpSpPr>
              <a:xfrm>
                <a:off x="384175" y="-1"/>
                <a:ext cx="384175" cy="182564"/>
                <a:chOff x="0" y="0"/>
                <a:chExt cx="384175" cy="182562"/>
              </a:xfrm>
            </p:grpSpPr>
            <p:sp>
              <p:nvSpPr>
                <p:cNvPr id="2804" name="Shape 2804"/>
                <p:cNvSpPr/>
                <p:nvPr/>
              </p:nvSpPr>
              <p:spPr>
                <a:xfrm>
                  <a:off x="0" y="-1"/>
                  <a:ext cx="384175" cy="182564"/>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805" name="Shape 2805"/>
                <p:cNvSpPr/>
                <p:nvPr/>
              </p:nvSpPr>
              <p:spPr>
                <a:xfrm>
                  <a:off x="0" y="15081"/>
                  <a:ext cx="384175" cy="152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000">
                      <a:latin typeface="Verdana Bold"/>
                      <a:ea typeface="Verdana Bold"/>
                      <a:cs typeface="Verdana Bold"/>
                      <a:sym typeface="Verdana Bold"/>
                    </a:defRPr>
                  </a:lvl1pPr>
                </a:lstStyle>
                <a:p>
                  <a:pPr lvl="0">
                    <a:defRPr sz="1800"/>
                  </a:pPr>
                  <a:r>
                    <a:rPr sz="1000"/>
                    <a:t>5000</a:t>
                  </a:r>
                </a:p>
              </p:txBody>
            </p:sp>
          </p:grpSp>
          <p:sp>
            <p:nvSpPr>
              <p:cNvPr id="2807" name="Shape 2807"/>
              <p:cNvSpPr/>
              <p:nvPr/>
            </p:nvSpPr>
            <p:spPr>
              <a:xfrm>
                <a:off x="0" y="0"/>
                <a:ext cx="2343151"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08" name="Shape 2808"/>
              <p:cNvSpPr/>
              <p:nvPr/>
            </p:nvSpPr>
            <p:spPr>
              <a:xfrm>
                <a:off x="0" y="182562"/>
                <a:ext cx="768351"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09" name="Shape 2809"/>
              <p:cNvSpPr/>
              <p:nvPr/>
            </p:nvSpPr>
            <p:spPr>
              <a:xfrm>
                <a:off x="0" y="365125"/>
                <a:ext cx="768351"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10" name="Shape 2810"/>
              <p:cNvSpPr/>
              <p:nvPr/>
            </p:nvSpPr>
            <p:spPr>
              <a:xfrm>
                <a:off x="0" y="547687"/>
                <a:ext cx="768351"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11" name="Shape 2811"/>
              <p:cNvSpPr/>
              <p:nvPr/>
            </p:nvSpPr>
            <p:spPr>
              <a:xfrm>
                <a:off x="0" y="730250"/>
                <a:ext cx="2343151" cy="0"/>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12" name="Shape 2812"/>
              <p:cNvSpPr/>
              <p:nvPr/>
            </p:nvSpPr>
            <p:spPr>
              <a:xfrm flipH="1">
                <a:off x="-1" y="0"/>
                <a:ext cx="2" cy="73025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13" name="Shape 2813"/>
              <p:cNvSpPr/>
              <p:nvPr/>
            </p:nvSpPr>
            <p:spPr>
              <a:xfrm flipH="1">
                <a:off x="768350" y="0"/>
                <a:ext cx="1" cy="73025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14" name="Shape 2814"/>
              <p:cNvSpPr/>
              <p:nvPr/>
            </p:nvSpPr>
            <p:spPr>
              <a:xfrm flipH="1">
                <a:off x="1574799" y="0"/>
                <a:ext cx="1" cy="73025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15" name="Shape 2815"/>
              <p:cNvSpPr/>
              <p:nvPr/>
            </p:nvSpPr>
            <p:spPr>
              <a:xfrm>
                <a:off x="2343150" y="0"/>
                <a:ext cx="0" cy="73025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16" name="Shape 2816"/>
              <p:cNvSpPr/>
              <p:nvPr/>
            </p:nvSpPr>
            <p:spPr>
              <a:xfrm>
                <a:off x="1574800" y="182562"/>
                <a:ext cx="768351"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17" name="Shape 2817"/>
              <p:cNvSpPr/>
              <p:nvPr/>
            </p:nvSpPr>
            <p:spPr>
              <a:xfrm>
                <a:off x="1574800" y="365125"/>
                <a:ext cx="768351" cy="0"/>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18" name="Shape 2818"/>
              <p:cNvSpPr/>
              <p:nvPr/>
            </p:nvSpPr>
            <p:spPr>
              <a:xfrm>
                <a:off x="1574800" y="547687"/>
                <a:ext cx="768351"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19" name="Shape 2819"/>
              <p:cNvSpPr/>
              <p:nvPr/>
            </p:nvSpPr>
            <p:spPr>
              <a:xfrm flipH="1">
                <a:off x="384174" y="0"/>
                <a:ext cx="1" cy="73025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20" name="Shape 2820"/>
              <p:cNvSpPr/>
              <p:nvPr/>
            </p:nvSpPr>
            <p:spPr>
              <a:xfrm>
                <a:off x="1958975" y="0"/>
                <a:ext cx="0" cy="73025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grpSp>
        <p:grpSp>
          <p:nvGrpSpPr>
            <p:cNvPr id="2873" name="Group 2873"/>
            <p:cNvGrpSpPr/>
            <p:nvPr/>
          </p:nvGrpSpPr>
          <p:grpSpPr>
            <a:xfrm>
              <a:off x="4492625" y="0"/>
              <a:ext cx="2343151" cy="928688"/>
              <a:chOff x="0" y="0"/>
              <a:chExt cx="2343150" cy="928687"/>
            </a:xfrm>
          </p:grpSpPr>
          <p:grpSp>
            <p:nvGrpSpPr>
              <p:cNvPr id="2824" name="Group 2824"/>
              <p:cNvGrpSpPr/>
              <p:nvPr/>
            </p:nvGrpSpPr>
            <p:grpSpPr>
              <a:xfrm>
                <a:off x="1574800" y="547687"/>
                <a:ext cx="384175" cy="381001"/>
                <a:chOff x="0" y="0"/>
                <a:chExt cx="384175" cy="381000"/>
              </a:xfrm>
            </p:grpSpPr>
            <p:sp>
              <p:nvSpPr>
                <p:cNvPr id="2822" name="Shape 2822"/>
                <p:cNvSpPr/>
                <p:nvPr/>
              </p:nvSpPr>
              <p:spPr>
                <a:xfrm>
                  <a:off x="0" y="99219"/>
                  <a:ext cx="384175" cy="182563"/>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823" name="Shape 2823"/>
                <p:cNvSpPr/>
                <p:nvPr/>
              </p:nvSpPr>
              <p:spPr>
                <a:xfrm>
                  <a:off x="0" y="0"/>
                  <a:ext cx="384175" cy="381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200">
                      <a:latin typeface="Verdana Bold"/>
                      <a:ea typeface="Verdana Bold"/>
                      <a:cs typeface="Verdana Bold"/>
                      <a:sym typeface="Verdana Bold"/>
                    </a:defRPr>
                  </a:lvl1pPr>
                </a:lstStyle>
                <a:p>
                  <a:pPr lvl="0">
                    <a:defRPr sz="1800"/>
                  </a:pPr>
                  <a:r>
                    <a:rPr sz="1200"/>
                    <a:t>1200</a:t>
                  </a:r>
                </a:p>
              </p:txBody>
            </p:sp>
          </p:grpSp>
          <p:grpSp>
            <p:nvGrpSpPr>
              <p:cNvPr id="2827" name="Group 2827"/>
              <p:cNvGrpSpPr/>
              <p:nvPr/>
            </p:nvGrpSpPr>
            <p:grpSpPr>
              <a:xfrm>
                <a:off x="1574800" y="365125"/>
                <a:ext cx="384175" cy="381000"/>
                <a:chOff x="0" y="0"/>
                <a:chExt cx="384175" cy="381000"/>
              </a:xfrm>
            </p:grpSpPr>
            <p:sp>
              <p:nvSpPr>
                <p:cNvPr id="2825" name="Shape 2825"/>
                <p:cNvSpPr/>
                <p:nvPr/>
              </p:nvSpPr>
              <p:spPr>
                <a:xfrm>
                  <a:off x="0" y="99219"/>
                  <a:ext cx="384175" cy="182563"/>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826" name="Shape 2826"/>
                <p:cNvSpPr/>
                <p:nvPr/>
              </p:nvSpPr>
              <p:spPr>
                <a:xfrm>
                  <a:off x="0" y="0"/>
                  <a:ext cx="384175" cy="381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200">
                      <a:latin typeface="Verdana Bold"/>
                      <a:ea typeface="Verdana Bold"/>
                      <a:cs typeface="Verdana Bold"/>
                      <a:sym typeface="Verdana Bold"/>
                    </a:defRPr>
                  </a:lvl1pPr>
                </a:lstStyle>
                <a:p>
                  <a:pPr lvl="0">
                    <a:defRPr sz="1800"/>
                  </a:pPr>
                  <a:r>
                    <a:rPr sz="1200"/>
                    <a:t>2400</a:t>
                  </a:r>
                </a:p>
              </p:txBody>
            </p:sp>
          </p:grpSp>
          <p:grpSp>
            <p:nvGrpSpPr>
              <p:cNvPr id="2830" name="Group 2830"/>
              <p:cNvGrpSpPr/>
              <p:nvPr/>
            </p:nvGrpSpPr>
            <p:grpSpPr>
              <a:xfrm>
                <a:off x="1574800" y="182562"/>
                <a:ext cx="384175" cy="381001"/>
                <a:chOff x="0" y="0"/>
                <a:chExt cx="384175" cy="381000"/>
              </a:xfrm>
            </p:grpSpPr>
            <p:sp>
              <p:nvSpPr>
                <p:cNvPr id="2828" name="Shape 2828"/>
                <p:cNvSpPr/>
                <p:nvPr/>
              </p:nvSpPr>
              <p:spPr>
                <a:xfrm>
                  <a:off x="0" y="99219"/>
                  <a:ext cx="384175" cy="182563"/>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829" name="Shape 2829"/>
                <p:cNvSpPr/>
                <p:nvPr/>
              </p:nvSpPr>
              <p:spPr>
                <a:xfrm>
                  <a:off x="0" y="0"/>
                  <a:ext cx="384175" cy="381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200">
                      <a:latin typeface="Verdana Bold"/>
                      <a:ea typeface="Verdana Bold"/>
                      <a:cs typeface="Verdana Bold"/>
                      <a:sym typeface="Verdana Bold"/>
                    </a:defRPr>
                  </a:lvl1pPr>
                </a:lstStyle>
                <a:p>
                  <a:pPr lvl="0">
                    <a:defRPr sz="1800"/>
                  </a:pPr>
                  <a:r>
                    <a:rPr sz="1200"/>
                    <a:t>3600</a:t>
                  </a:r>
                </a:p>
              </p:txBody>
            </p:sp>
          </p:grpSp>
          <p:grpSp>
            <p:nvGrpSpPr>
              <p:cNvPr id="2833" name="Group 2833"/>
              <p:cNvGrpSpPr/>
              <p:nvPr/>
            </p:nvGrpSpPr>
            <p:grpSpPr>
              <a:xfrm>
                <a:off x="1574800" y="0"/>
                <a:ext cx="384175" cy="381000"/>
                <a:chOff x="0" y="0"/>
                <a:chExt cx="384175" cy="381000"/>
              </a:xfrm>
            </p:grpSpPr>
            <p:sp>
              <p:nvSpPr>
                <p:cNvPr id="2831" name="Shape 2831"/>
                <p:cNvSpPr/>
                <p:nvPr/>
              </p:nvSpPr>
              <p:spPr>
                <a:xfrm>
                  <a:off x="0" y="99219"/>
                  <a:ext cx="384175" cy="182563"/>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832" name="Shape 2832"/>
                <p:cNvSpPr/>
                <p:nvPr/>
              </p:nvSpPr>
              <p:spPr>
                <a:xfrm>
                  <a:off x="0" y="0"/>
                  <a:ext cx="384175" cy="381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200">
                      <a:latin typeface="Verdana Bold"/>
                      <a:ea typeface="Verdana Bold"/>
                      <a:cs typeface="Verdana Bold"/>
                      <a:sym typeface="Verdana Bold"/>
                    </a:defRPr>
                  </a:lvl1pPr>
                </a:lstStyle>
                <a:p>
                  <a:pPr lvl="0">
                    <a:defRPr sz="1800"/>
                  </a:pPr>
                  <a:r>
                    <a:rPr sz="1200"/>
                    <a:t>5000</a:t>
                  </a:r>
                </a:p>
              </p:txBody>
            </p:sp>
          </p:grpSp>
          <p:grpSp>
            <p:nvGrpSpPr>
              <p:cNvPr id="2836" name="Group 2836"/>
              <p:cNvGrpSpPr/>
              <p:nvPr/>
            </p:nvGrpSpPr>
            <p:grpSpPr>
              <a:xfrm>
                <a:off x="0" y="547687"/>
                <a:ext cx="384175" cy="381001"/>
                <a:chOff x="0" y="0"/>
                <a:chExt cx="384175" cy="381000"/>
              </a:xfrm>
            </p:grpSpPr>
            <p:sp>
              <p:nvSpPr>
                <p:cNvPr id="2834" name="Shape 2834"/>
                <p:cNvSpPr/>
                <p:nvPr/>
              </p:nvSpPr>
              <p:spPr>
                <a:xfrm>
                  <a:off x="0" y="99219"/>
                  <a:ext cx="384175" cy="182563"/>
                </a:xfrm>
                <a:prstGeom prst="rect">
                  <a:avLst/>
                </a:prstGeom>
                <a:solidFill>
                  <a:srgbClr val="FF0000"/>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835" name="Shape 2835"/>
                <p:cNvSpPr/>
                <p:nvPr/>
              </p:nvSpPr>
              <p:spPr>
                <a:xfrm>
                  <a:off x="0" y="0"/>
                  <a:ext cx="384175" cy="381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200">
                      <a:latin typeface="Verdana Bold"/>
                      <a:ea typeface="Verdana Bold"/>
                      <a:cs typeface="Verdana Bold"/>
                      <a:sym typeface="Verdana Bold"/>
                    </a:defRPr>
                  </a:lvl1pPr>
                </a:lstStyle>
                <a:p>
                  <a:pPr lvl="0">
                    <a:defRPr sz="1800"/>
                  </a:pPr>
                  <a:r>
                    <a:rPr sz="1200"/>
                    <a:t>1200</a:t>
                  </a:r>
                </a:p>
              </p:txBody>
            </p:sp>
          </p:grpSp>
          <p:sp>
            <p:nvSpPr>
              <p:cNvPr id="2837" name="Shape 2837"/>
              <p:cNvSpPr/>
              <p:nvPr/>
            </p:nvSpPr>
            <p:spPr>
              <a:xfrm>
                <a:off x="0" y="464344"/>
                <a:ext cx="384175" cy="182563"/>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1200">
                    <a:latin typeface="Verdana Bold"/>
                    <a:ea typeface="Verdana Bold"/>
                    <a:cs typeface="Verdana Bold"/>
                    <a:sym typeface="Verdana Bold"/>
                  </a:defRPr>
                </a:pPr>
                <a:endParaRPr/>
              </a:p>
            </p:txBody>
          </p:sp>
          <p:sp>
            <p:nvSpPr>
              <p:cNvPr id="2838" name="Shape 2838"/>
              <p:cNvSpPr/>
              <p:nvPr/>
            </p:nvSpPr>
            <p:spPr>
              <a:xfrm>
                <a:off x="0" y="281781"/>
                <a:ext cx="384175" cy="182563"/>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1200">
                    <a:latin typeface="Verdana Bold"/>
                    <a:ea typeface="Verdana Bold"/>
                    <a:cs typeface="Verdana Bold"/>
                    <a:sym typeface="Verdana Bold"/>
                  </a:defRPr>
                </a:pPr>
                <a:endParaRPr/>
              </a:p>
            </p:txBody>
          </p:sp>
          <p:sp>
            <p:nvSpPr>
              <p:cNvPr id="2839" name="Shape 2839"/>
              <p:cNvSpPr/>
              <p:nvPr/>
            </p:nvSpPr>
            <p:spPr>
              <a:xfrm>
                <a:off x="0" y="99219"/>
                <a:ext cx="384175" cy="182563"/>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1200">
                    <a:latin typeface="Verdana Bold"/>
                    <a:ea typeface="Verdana Bold"/>
                    <a:cs typeface="Verdana Bold"/>
                    <a:sym typeface="Verdana Bold"/>
                  </a:defRPr>
                </a:pPr>
                <a:endParaRPr/>
              </a:p>
            </p:txBody>
          </p:sp>
          <p:grpSp>
            <p:nvGrpSpPr>
              <p:cNvPr id="2842" name="Group 2842"/>
              <p:cNvGrpSpPr/>
              <p:nvPr/>
            </p:nvGrpSpPr>
            <p:grpSpPr>
              <a:xfrm>
                <a:off x="1958975" y="547687"/>
                <a:ext cx="384175" cy="381001"/>
                <a:chOff x="0" y="0"/>
                <a:chExt cx="384175" cy="381000"/>
              </a:xfrm>
            </p:grpSpPr>
            <p:sp>
              <p:nvSpPr>
                <p:cNvPr id="2840" name="Shape 2840"/>
                <p:cNvSpPr/>
                <p:nvPr/>
              </p:nvSpPr>
              <p:spPr>
                <a:xfrm>
                  <a:off x="0" y="99219"/>
                  <a:ext cx="384175" cy="182563"/>
                </a:xfrm>
                <a:prstGeom prst="rect">
                  <a:avLst/>
                </a:prstGeom>
                <a:solidFill>
                  <a:srgbClr val="FF0000"/>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841" name="Shape 2841"/>
                <p:cNvSpPr/>
                <p:nvPr/>
              </p:nvSpPr>
              <p:spPr>
                <a:xfrm>
                  <a:off x="0" y="0"/>
                  <a:ext cx="384175" cy="381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200">
                      <a:latin typeface="Verdana Bold"/>
                      <a:ea typeface="Verdana Bold"/>
                      <a:cs typeface="Verdana Bold"/>
                      <a:sym typeface="Verdana Bold"/>
                    </a:defRPr>
                  </a:lvl1pPr>
                </a:lstStyle>
                <a:p>
                  <a:pPr lvl="0">
                    <a:defRPr sz="1800"/>
                  </a:pPr>
                  <a:r>
                    <a:rPr sz="1200"/>
                    <a:t>1200</a:t>
                  </a:r>
                </a:p>
              </p:txBody>
            </p:sp>
          </p:grpSp>
          <p:grpSp>
            <p:nvGrpSpPr>
              <p:cNvPr id="2845" name="Group 2845"/>
              <p:cNvGrpSpPr/>
              <p:nvPr/>
            </p:nvGrpSpPr>
            <p:grpSpPr>
              <a:xfrm>
                <a:off x="384175" y="547687"/>
                <a:ext cx="384175" cy="381001"/>
                <a:chOff x="0" y="0"/>
                <a:chExt cx="384175" cy="381000"/>
              </a:xfrm>
            </p:grpSpPr>
            <p:sp>
              <p:nvSpPr>
                <p:cNvPr id="2843" name="Shape 2843"/>
                <p:cNvSpPr/>
                <p:nvPr/>
              </p:nvSpPr>
              <p:spPr>
                <a:xfrm>
                  <a:off x="0" y="99219"/>
                  <a:ext cx="384175" cy="182563"/>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844" name="Shape 2844"/>
                <p:cNvSpPr/>
                <p:nvPr/>
              </p:nvSpPr>
              <p:spPr>
                <a:xfrm>
                  <a:off x="0" y="0"/>
                  <a:ext cx="384175" cy="381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200">
                      <a:latin typeface="Verdana Bold"/>
                      <a:ea typeface="Verdana Bold"/>
                      <a:cs typeface="Verdana Bold"/>
                      <a:sym typeface="Verdana Bold"/>
                    </a:defRPr>
                  </a:lvl1pPr>
                </a:lstStyle>
                <a:p>
                  <a:pPr lvl="0">
                    <a:defRPr sz="1800"/>
                  </a:pPr>
                  <a:r>
                    <a:rPr sz="1200"/>
                    <a:t>1200</a:t>
                  </a:r>
                </a:p>
              </p:txBody>
            </p:sp>
          </p:grpSp>
          <p:sp>
            <p:nvSpPr>
              <p:cNvPr id="2846" name="Shape 2846"/>
              <p:cNvSpPr/>
              <p:nvPr/>
            </p:nvSpPr>
            <p:spPr>
              <a:xfrm>
                <a:off x="1958975" y="464344"/>
                <a:ext cx="384175" cy="182563"/>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1200">
                    <a:latin typeface="Verdana Bold"/>
                    <a:ea typeface="Verdana Bold"/>
                    <a:cs typeface="Verdana Bold"/>
                    <a:sym typeface="Verdana Bold"/>
                  </a:defRPr>
                </a:pPr>
                <a:endParaRPr/>
              </a:p>
            </p:txBody>
          </p:sp>
          <p:grpSp>
            <p:nvGrpSpPr>
              <p:cNvPr id="2849" name="Group 2849"/>
              <p:cNvGrpSpPr/>
              <p:nvPr/>
            </p:nvGrpSpPr>
            <p:grpSpPr>
              <a:xfrm>
                <a:off x="384175" y="365125"/>
                <a:ext cx="384175" cy="381000"/>
                <a:chOff x="0" y="0"/>
                <a:chExt cx="384175" cy="381000"/>
              </a:xfrm>
            </p:grpSpPr>
            <p:sp>
              <p:nvSpPr>
                <p:cNvPr id="2847" name="Shape 2847"/>
                <p:cNvSpPr/>
                <p:nvPr/>
              </p:nvSpPr>
              <p:spPr>
                <a:xfrm>
                  <a:off x="0" y="99219"/>
                  <a:ext cx="384175" cy="182563"/>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848" name="Shape 2848"/>
                <p:cNvSpPr/>
                <p:nvPr/>
              </p:nvSpPr>
              <p:spPr>
                <a:xfrm>
                  <a:off x="0" y="0"/>
                  <a:ext cx="384175" cy="381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200">
                      <a:latin typeface="Verdana Bold"/>
                      <a:ea typeface="Verdana Bold"/>
                      <a:cs typeface="Verdana Bold"/>
                      <a:sym typeface="Verdana Bold"/>
                    </a:defRPr>
                  </a:lvl1pPr>
                </a:lstStyle>
                <a:p>
                  <a:pPr lvl="0">
                    <a:defRPr sz="1800"/>
                  </a:pPr>
                  <a:r>
                    <a:rPr sz="1200"/>
                    <a:t>2400</a:t>
                  </a:r>
                </a:p>
              </p:txBody>
            </p:sp>
          </p:grpSp>
          <p:sp>
            <p:nvSpPr>
              <p:cNvPr id="2850" name="Shape 2850"/>
              <p:cNvSpPr/>
              <p:nvPr/>
            </p:nvSpPr>
            <p:spPr>
              <a:xfrm>
                <a:off x="1958975" y="281781"/>
                <a:ext cx="384175" cy="182563"/>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1200">
                    <a:latin typeface="Verdana Bold"/>
                    <a:ea typeface="Verdana Bold"/>
                    <a:cs typeface="Verdana Bold"/>
                    <a:sym typeface="Verdana Bold"/>
                  </a:defRPr>
                </a:pPr>
                <a:endParaRPr/>
              </a:p>
            </p:txBody>
          </p:sp>
          <p:grpSp>
            <p:nvGrpSpPr>
              <p:cNvPr id="2853" name="Group 2853"/>
              <p:cNvGrpSpPr/>
              <p:nvPr/>
            </p:nvGrpSpPr>
            <p:grpSpPr>
              <a:xfrm>
                <a:off x="384175" y="182562"/>
                <a:ext cx="384175" cy="381001"/>
                <a:chOff x="0" y="0"/>
                <a:chExt cx="384175" cy="381000"/>
              </a:xfrm>
            </p:grpSpPr>
            <p:sp>
              <p:nvSpPr>
                <p:cNvPr id="2851" name="Shape 2851"/>
                <p:cNvSpPr/>
                <p:nvPr/>
              </p:nvSpPr>
              <p:spPr>
                <a:xfrm>
                  <a:off x="0" y="99219"/>
                  <a:ext cx="384175" cy="182563"/>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852" name="Shape 2852"/>
                <p:cNvSpPr/>
                <p:nvPr/>
              </p:nvSpPr>
              <p:spPr>
                <a:xfrm>
                  <a:off x="0" y="0"/>
                  <a:ext cx="384175" cy="381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200">
                      <a:latin typeface="Verdana Bold"/>
                      <a:ea typeface="Verdana Bold"/>
                      <a:cs typeface="Verdana Bold"/>
                      <a:sym typeface="Verdana Bold"/>
                    </a:defRPr>
                  </a:lvl1pPr>
                </a:lstStyle>
                <a:p>
                  <a:pPr lvl="0">
                    <a:defRPr sz="1800"/>
                  </a:pPr>
                  <a:r>
                    <a:rPr sz="1200"/>
                    <a:t>3600</a:t>
                  </a:r>
                </a:p>
              </p:txBody>
            </p:sp>
          </p:grpSp>
          <p:sp>
            <p:nvSpPr>
              <p:cNvPr id="2854" name="Shape 2854"/>
              <p:cNvSpPr/>
              <p:nvPr/>
            </p:nvSpPr>
            <p:spPr>
              <a:xfrm>
                <a:off x="1958975" y="99219"/>
                <a:ext cx="384175" cy="182563"/>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1200">
                    <a:latin typeface="Verdana Bold"/>
                    <a:ea typeface="Verdana Bold"/>
                    <a:cs typeface="Verdana Bold"/>
                    <a:sym typeface="Verdana Bold"/>
                  </a:defRPr>
                </a:pPr>
                <a:endParaRPr/>
              </a:p>
            </p:txBody>
          </p:sp>
          <p:sp>
            <p:nvSpPr>
              <p:cNvPr id="2855" name="Shape 2855"/>
              <p:cNvSpPr/>
              <p:nvPr/>
            </p:nvSpPr>
            <p:spPr>
              <a:xfrm>
                <a:off x="768350" y="397668"/>
                <a:ext cx="806450" cy="43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spcBef>
                    <a:spcPts val="300"/>
                  </a:spcBef>
                  <a:defRPr sz="1400">
                    <a:solidFill>
                      <a:srgbClr val="EF0F14"/>
                    </a:solidFill>
                    <a:latin typeface="Verdana Bold"/>
                    <a:ea typeface="Verdana Bold"/>
                    <a:cs typeface="Verdana Bold"/>
                    <a:sym typeface="Verdana Bold"/>
                  </a:defRPr>
                </a:lvl1pPr>
              </a:lstStyle>
              <a:p>
                <a:pPr lvl="0">
                  <a:defRPr sz="1800">
                    <a:solidFill>
                      <a:srgbClr val="000000"/>
                    </a:solidFill>
                  </a:defRPr>
                </a:pPr>
                <a:r>
                  <a:rPr sz="1400">
                    <a:solidFill>
                      <a:srgbClr val="EF0F14"/>
                    </a:solidFill>
                  </a:rPr>
                  <a:t>165 IBV</a:t>
                </a:r>
              </a:p>
            </p:txBody>
          </p:sp>
          <p:grpSp>
            <p:nvGrpSpPr>
              <p:cNvPr id="2858" name="Group 2858"/>
              <p:cNvGrpSpPr/>
              <p:nvPr/>
            </p:nvGrpSpPr>
            <p:grpSpPr>
              <a:xfrm>
                <a:off x="384175" y="0"/>
                <a:ext cx="384175" cy="381000"/>
                <a:chOff x="0" y="0"/>
                <a:chExt cx="384175" cy="381000"/>
              </a:xfrm>
            </p:grpSpPr>
            <p:sp>
              <p:nvSpPr>
                <p:cNvPr id="2856" name="Shape 2856"/>
                <p:cNvSpPr/>
                <p:nvPr/>
              </p:nvSpPr>
              <p:spPr>
                <a:xfrm>
                  <a:off x="0" y="99219"/>
                  <a:ext cx="384175" cy="182563"/>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857" name="Shape 2857"/>
                <p:cNvSpPr/>
                <p:nvPr/>
              </p:nvSpPr>
              <p:spPr>
                <a:xfrm>
                  <a:off x="0" y="0"/>
                  <a:ext cx="384175" cy="381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200">
                      <a:latin typeface="Verdana Bold"/>
                      <a:ea typeface="Verdana Bold"/>
                      <a:cs typeface="Verdana Bold"/>
                      <a:sym typeface="Verdana Bold"/>
                    </a:defRPr>
                  </a:lvl1pPr>
                </a:lstStyle>
                <a:p>
                  <a:pPr lvl="0">
                    <a:defRPr sz="1800"/>
                  </a:pPr>
                  <a:r>
                    <a:rPr sz="1200"/>
                    <a:t>5000</a:t>
                  </a:r>
                </a:p>
              </p:txBody>
            </p:sp>
          </p:grpSp>
          <p:sp>
            <p:nvSpPr>
              <p:cNvPr id="2859" name="Shape 2859"/>
              <p:cNvSpPr/>
              <p:nvPr/>
            </p:nvSpPr>
            <p:spPr>
              <a:xfrm>
                <a:off x="0" y="99219"/>
                <a:ext cx="2343151"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60" name="Shape 2860"/>
              <p:cNvSpPr/>
              <p:nvPr/>
            </p:nvSpPr>
            <p:spPr>
              <a:xfrm>
                <a:off x="0" y="281781"/>
                <a:ext cx="768351"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61" name="Shape 2861"/>
              <p:cNvSpPr/>
              <p:nvPr/>
            </p:nvSpPr>
            <p:spPr>
              <a:xfrm>
                <a:off x="0" y="464344"/>
                <a:ext cx="768351"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62" name="Shape 2862"/>
              <p:cNvSpPr/>
              <p:nvPr/>
            </p:nvSpPr>
            <p:spPr>
              <a:xfrm>
                <a:off x="0" y="646906"/>
                <a:ext cx="768351"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63" name="Shape 2863"/>
              <p:cNvSpPr/>
              <p:nvPr/>
            </p:nvSpPr>
            <p:spPr>
              <a:xfrm>
                <a:off x="0" y="829469"/>
                <a:ext cx="2343151"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64" name="Shape 2864"/>
              <p:cNvSpPr/>
              <p:nvPr/>
            </p:nvSpPr>
            <p:spPr>
              <a:xfrm flipH="1">
                <a:off x="-1" y="99219"/>
                <a:ext cx="2" cy="73025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65" name="Shape 2865"/>
              <p:cNvSpPr/>
              <p:nvPr/>
            </p:nvSpPr>
            <p:spPr>
              <a:xfrm flipH="1">
                <a:off x="768350" y="99219"/>
                <a:ext cx="1" cy="73025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66" name="Shape 2866"/>
              <p:cNvSpPr/>
              <p:nvPr/>
            </p:nvSpPr>
            <p:spPr>
              <a:xfrm flipH="1">
                <a:off x="1574799" y="99219"/>
                <a:ext cx="1" cy="73025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67" name="Shape 2867"/>
              <p:cNvSpPr/>
              <p:nvPr/>
            </p:nvSpPr>
            <p:spPr>
              <a:xfrm>
                <a:off x="2343150" y="99219"/>
                <a:ext cx="0" cy="73025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68" name="Shape 2868"/>
              <p:cNvSpPr/>
              <p:nvPr/>
            </p:nvSpPr>
            <p:spPr>
              <a:xfrm>
                <a:off x="1574800" y="281781"/>
                <a:ext cx="768351"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69" name="Shape 2869"/>
              <p:cNvSpPr/>
              <p:nvPr/>
            </p:nvSpPr>
            <p:spPr>
              <a:xfrm>
                <a:off x="1574800" y="464344"/>
                <a:ext cx="768351"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70" name="Shape 2870"/>
              <p:cNvSpPr/>
              <p:nvPr/>
            </p:nvSpPr>
            <p:spPr>
              <a:xfrm>
                <a:off x="1574800" y="646906"/>
                <a:ext cx="768351"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71" name="Shape 2871"/>
              <p:cNvSpPr/>
              <p:nvPr/>
            </p:nvSpPr>
            <p:spPr>
              <a:xfrm flipH="1">
                <a:off x="384174" y="99219"/>
                <a:ext cx="1" cy="73025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72" name="Shape 2872"/>
              <p:cNvSpPr/>
              <p:nvPr/>
            </p:nvSpPr>
            <p:spPr>
              <a:xfrm>
                <a:off x="1958975" y="99219"/>
                <a:ext cx="0" cy="73025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grpSp>
      </p:grpSp>
      <p:grpSp>
        <p:nvGrpSpPr>
          <p:cNvPr id="2879" name="Group 2879"/>
          <p:cNvGrpSpPr/>
          <p:nvPr/>
        </p:nvGrpSpPr>
        <p:grpSpPr>
          <a:xfrm>
            <a:off x="1109143" y="1943110"/>
            <a:ext cx="6919385" cy="190501"/>
            <a:chOff x="0" y="0"/>
            <a:chExt cx="6919383" cy="190500"/>
          </a:xfrm>
        </p:grpSpPr>
        <p:sp>
          <p:nvSpPr>
            <p:cNvPr id="2875" name="Shape 2875"/>
            <p:cNvSpPr/>
            <p:nvPr/>
          </p:nvSpPr>
          <p:spPr>
            <a:xfrm>
              <a:off x="6029126" y="0"/>
              <a:ext cx="506281" cy="190500"/>
            </a:xfrm>
            <a:prstGeom prst="rect">
              <a:avLst/>
            </a:prstGeom>
            <a:noFill/>
            <a:ln w="12700" cap="flat">
              <a:noFill/>
              <a:miter lim="400000"/>
            </a:ln>
            <a:effectLst>
              <a:outerShdw blurRad="12700" dist="17961" dir="2700000" rotWithShape="0">
                <a:srgbClr val="FFFFFF"/>
              </a:outerShdw>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defTabSz="913760"/>
              <a:r>
                <a:rPr sz="1000" baseline="30000">
                  <a:solidFill>
                    <a:srgbClr val="FFFF00"/>
                  </a:solidFill>
                  <a:latin typeface="Verdana Bold"/>
                  <a:ea typeface="Verdana Bold"/>
                  <a:cs typeface="Verdana Bold"/>
                  <a:sym typeface="Verdana Bold"/>
                </a:rPr>
                <a:t>$</a:t>
              </a:r>
              <a:r>
                <a:rPr sz="1200" u="sng">
                  <a:solidFill>
                    <a:srgbClr val="FFFF00"/>
                  </a:solidFill>
                  <a:latin typeface="Verdana Bold"/>
                  <a:ea typeface="Verdana Bold"/>
                  <a:cs typeface="Verdana Bold"/>
                  <a:sym typeface="Verdana Bold"/>
                </a:rPr>
                <a:t>1500</a:t>
              </a:r>
            </a:p>
          </p:txBody>
        </p:sp>
        <p:sp>
          <p:nvSpPr>
            <p:cNvPr id="2876" name="Shape 2876"/>
            <p:cNvSpPr/>
            <p:nvPr/>
          </p:nvSpPr>
          <p:spPr>
            <a:xfrm>
              <a:off x="6521450" y="0"/>
              <a:ext cx="397934" cy="190500"/>
            </a:xfrm>
            <a:prstGeom prst="rect">
              <a:avLst/>
            </a:prstGeom>
            <a:noFill/>
            <a:ln w="12700" cap="flat">
              <a:noFill/>
              <a:miter lim="400000"/>
            </a:ln>
            <a:effectLst>
              <a:outerShdw blurRad="12700" dist="17961" dir="2700000" rotWithShape="0">
                <a:srgbClr val="FFFFFF"/>
              </a:outerShdw>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defTabSz="913760"/>
              <a:r>
                <a:rPr sz="1000" baseline="30000">
                  <a:solidFill>
                    <a:srgbClr val="FFFF00"/>
                  </a:solidFill>
                  <a:latin typeface="Verdana Bold"/>
                  <a:ea typeface="Verdana Bold"/>
                  <a:cs typeface="Verdana Bold"/>
                  <a:sym typeface="Verdana Bold"/>
                </a:rPr>
                <a:t>$</a:t>
              </a:r>
              <a:r>
                <a:rPr sz="1200" u="sng">
                  <a:solidFill>
                    <a:srgbClr val="FFFF00"/>
                  </a:solidFill>
                  <a:latin typeface="Verdana Bold"/>
                  <a:ea typeface="Verdana Bold"/>
                  <a:cs typeface="Verdana Bold"/>
                  <a:sym typeface="Verdana Bold"/>
                </a:rPr>
                <a:t>300</a:t>
              </a:r>
            </a:p>
          </p:txBody>
        </p:sp>
        <p:sp>
          <p:nvSpPr>
            <p:cNvPr id="2877" name="Shape 2877"/>
            <p:cNvSpPr/>
            <p:nvPr/>
          </p:nvSpPr>
          <p:spPr>
            <a:xfrm>
              <a:off x="358576" y="0"/>
              <a:ext cx="506281" cy="190500"/>
            </a:xfrm>
            <a:prstGeom prst="rect">
              <a:avLst/>
            </a:prstGeom>
            <a:noFill/>
            <a:ln w="12700" cap="flat">
              <a:noFill/>
              <a:miter lim="400000"/>
            </a:ln>
            <a:effectLst>
              <a:outerShdw blurRad="12700" dist="17961" dir="2700000" rotWithShape="0">
                <a:srgbClr val="FFFFFF"/>
              </a:outerShdw>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defTabSz="913760"/>
              <a:r>
                <a:rPr sz="1000" baseline="30000">
                  <a:solidFill>
                    <a:srgbClr val="FFFF00"/>
                  </a:solidFill>
                  <a:latin typeface="Verdana Bold"/>
                  <a:ea typeface="Verdana Bold"/>
                  <a:cs typeface="Verdana Bold"/>
                  <a:sym typeface="Verdana Bold"/>
                </a:rPr>
                <a:t>$</a:t>
              </a:r>
              <a:r>
                <a:rPr sz="1200" u="sng">
                  <a:solidFill>
                    <a:srgbClr val="FFFF00"/>
                  </a:solidFill>
                  <a:latin typeface="Verdana Bold"/>
                  <a:ea typeface="Verdana Bold"/>
                  <a:cs typeface="Verdana Bold"/>
                  <a:sym typeface="Verdana Bold"/>
                </a:rPr>
                <a:t>1500</a:t>
              </a:r>
            </a:p>
          </p:txBody>
        </p:sp>
        <p:sp>
          <p:nvSpPr>
            <p:cNvPr id="2878" name="Shape 2878"/>
            <p:cNvSpPr/>
            <p:nvPr/>
          </p:nvSpPr>
          <p:spPr>
            <a:xfrm>
              <a:off x="0" y="0"/>
              <a:ext cx="397934" cy="190500"/>
            </a:xfrm>
            <a:prstGeom prst="rect">
              <a:avLst/>
            </a:prstGeom>
            <a:noFill/>
            <a:ln w="12700" cap="flat">
              <a:noFill/>
              <a:miter lim="400000"/>
            </a:ln>
            <a:effectLst>
              <a:outerShdw blurRad="12700" dist="17961" dir="2700000" rotWithShape="0">
                <a:srgbClr val="FFFFFF"/>
              </a:outerShdw>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defTabSz="913760"/>
              <a:r>
                <a:rPr sz="1000" baseline="30000">
                  <a:solidFill>
                    <a:srgbClr val="FFFF00"/>
                  </a:solidFill>
                  <a:latin typeface="Verdana Bold"/>
                  <a:ea typeface="Verdana Bold"/>
                  <a:cs typeface="Verdana Bold"/>
                  <a:sym typeface="Verdana Bold"/>
                </a:rPr>
                <a:t>$</a:t>
              </a:r>
              <a:r>
                <a:rPr sz="1200" u="sng">
                  <a:solidFill>
                    <a:srgbClr val="FFFF00"/>
                  </a:solidFill>
                  <a:latin typeface="Verdana Bold"/>
                  <a:ea typeface="Verdana Bold"/>
                  <a:cs typeface="Verdana Bold"/>
                  <a:sym typeface="Verdana Bold"/>
                </a:rPr>
                <a:t>300</a:t>
              </a:r>
            </a:p>
          </p:txBody>
        </p:sp>
      </p:grpSp>
      <p:grpSp>
        <p:nvGrpSpPr>
          <p:cNvPr id="2903" name="Group 2903"/>
          <p:cNvGrpSpPr/>
          <p:nvPr/>
        </p:nvGrpSpPr>
        <p:grpSpPr>
          <a:xfrm>
            <a:off x="3573472" y="817566"/>
            <a:ext cx="1997076" cy="922338"/>
            <a:chOff x="0" y="0"/>
            <a:chExt cx="1997075" cy="922337"/>
          </a:xfrm>
        </p:grpSpPr>
        <p:sp>
          <p:nvSpPr>
            <p:cNvPr id="2880" name="Shape 2880"/>
            <p:cNvSpPr/>
            <p:nvPr/>
          </p:nvSpPr>
          <p:spPr>
            <a:xfrm>
              <a:off x="1458912" y="692149"/>
              <a:ext cx="538163" cy="2301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1200">
                  <a:solidFill>
                    <a:srgbClr val="FFFF99"/>
                  </a:solidFill>
                  <a:latin typeface="Verdana Bold"/>
                  <a:ea typeface="Verdana Bold"/>
                  <a:cs typeface="Verdana Bold"/>
                  <a:sym typeface="Verdana Bold"/>
                </a:defRPr>
              </a:pPr>
              <a:endParaRPr/>
            </a:p>
          </p:txBody>
        </p:sp>
        <p:sp>
          <p:nvSpPr>
            <p:cNvPr id="2881" name="Shape 2881"/>
            <p:cNvSpPr/>
            <p:nvPr/>
          </p:nvSpPr>
          <p:spPr>
            <a:xfrm>
              <a:off x="1458912" y="461962"/>
              <a:ext cx="538163" cy="2301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1200">
                  <a:solidFill>
                    <a:srgbClr val="FFFF99"/>
                  </a:solidFill>
                  <a:latin typeface="Verdana Bold"/>
                  <a:ea typeface="Verdana Bold"/>
                  <a:cs typeface="Verdana Bold"/>
                  <a:sym typeface="Verdana Bold"/>
                </a:defRPr>
              </a:pPr>
              <a:endParaRPr/>
            </a:p>
          </p:txBody>
        </p:sp>
        <p:sp>
          <p:nvSpPr>
            <p:cNvPr id="2882" name="Shape 2882"/>
            <p:cNvSpPr/>
            <p:nvPr/>
          </p:nvSpPr>
          <p:spPr>
            <a:xfrm>
              <a:off x="1458912" y="230187"/>
              <a:ext cx="538163" cy="231775"/>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1200">
                  <a:solidFill>
                    <a:srgbClr val="FFFF99"/>
                  </a:solidFill>
                  <a:latin typeface="Verdana Bold"/>
                  <a:ea typeface="Verdana Bold"/>
                  <a:cs typeface="Verdana Bold"/>
                  <a:sym typeface="Verdana Bold"/>
                </a:defRPr>
              </a:pPr>
              <a:endParaRPr/>
            </a:p>
          </p:txBody>
        </p:sp>
        <p:sp>
          <p:nvSpPr>
            <p:cNvPr id="2883" name="Shape 2883"/>
            <p:cNvSpPr/>
            <p:nvPr/>
          </p:nvSpPr>
          <p:spPr>
            <a:xfrm>
              <a:off x="1458912" y="0"/>
              <a:ext cx="538163" cy="230187"/>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1200">
                  <a:solidFill>
                    <a:srgbClr val="FFFF99"/>
                  </a:solidFill>
                  <a:latin typeface="Verdana Bold"/>
                  <a:ea typeface="Verdana Bold"/>
                  <a:cs typeface="Verdana Bold"/>
                  <a:sym typeface="Verdana Bold"/>
                </a:defRPr>
              </a:pPr>
              <a:endParaRPr/>
            </a:p>
          </p:txBody>
        </p:sp>
        <p:sp>
          <p:nvSpPr>
            <p:cNvPr id="2884" name="Shape 2884"/>
            <p:cNvSpPr/>
            <p:nvPr/>
          </p:nvSpPr>
          <p:spPr>
            <a:xfrm>
              <a:off x="-1" y="692149"/>
              <a:ext cx="538164" cy="2301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1200">
                  <a:solidFill>
                    <a:srgbClr val="FFFF99"/>
                  </a:solidFill>
                  <a:latin typeface="Verdana Bold"/>
                  <a:ea typeface="Verdana Bold"/>
                  <a:cs typeface="Verdana Bold"/>
                  <a:sym typeface="Verdana Bold"/>
                </a:defRPr>
              </a:pPr>
              <a:endParaRPr/>
            </a:p>
          </p:txBody>
        </p:sp>
        <p:sp>
          <p:nvSpPr>
            <p:cNvPr id="2885" name="Shape 2885"/>
            <p:cNvSpPr/>
            <p:nvPr/>
          </p:nvSpPr>
          <p:spPr>
            <a:xfrm>
              <a:off x="-1" y="461962"/>
              <a:ext cx="538164" cy="230188"/>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1200">
                  <a:solidFill>
                    <a:srgbClr val="FFFF99"/>
                  </a:solidFill>
                  <a:latin typeface="Verdana Bold"/>
                  <a:ea typeface="Verdana Bold"/>
                  <a:cs typeface="Verdana Bold"/>
                  <a:sym typeface="Verdana Bold"/>
                </a:defRPr>
              </a:pPr>
              <a:endParaRPr/>
            </a:p>
          </p:txBody>
        </p:sp>
        <p:sp>
          <p:nvSpPr>
            <p:cNvPr id="2886" name="Shape 2886"/>
            <p:cNvSpPr/>
            <p:nvPr/>
          </p:nvSpPr>
          <p:spPr>
            <a:xfrm>
              <a:off x="-1" y="230187"/>
              <a:ext cx="538164" cy="231775"/>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1200">
                  <a:solidFill>
                    <a:srgbClr val="FFFF99"/>
                  </a:solidFill>
                  <a:latin typeface="Verdana Bold"/>
                  <a:ea typeface="Verdana Bold"/>
                  <a:cs typeface="Verdana Bold"/>
                  <a:sym typeface="Verdana Bold"/>
                </a:defRPr>
              </a:pPr>
              <a:endParaRPr/>
            </a:p>
          </p:txBody>
        </p:sp>
        <p:grpSp>
          <p:nvGrpSpPr>
            <p:cNvPr id="2889" name="Group 2889"/>
            <p:cNvGrpSpPr/>
            <p:nvPr/>
          </p:nvGrpSpPr>
          <p:grpSpPr>
            <a:xfrm>
              <a:off x="538162" y="-1"/>
              <a:ext cx="920751" cy="922339"/>
              <a:chOff x="0" y="0"/>
              <a:chExt cx="920750" cy="922337"/>
            </a:xfrm>
          </p:grpSpPr>
          <p:sp>
            <p:nvSpPr>
              <p:cNvPr id="2887" name="Shape 2887"/>
              <p:cNvSpPr/>
              <p:nvPr/>
            </p:nvSpPr>
            <p:spPr>
              <a:xfrm>
                <a:off x="0" y="-1"/>
                <a:ext cx="920750" cy="922339"/>
              </a:xfrm>
              <a:prstGeom prst="rect">
                <a:avLst/>
              </a:prstGeom>
              <a:solidFill>
                <a:srgbClr val="5E6DA4"/>
              </a:solidFill>
              <a:ln w="12700" cap="flat">
                <a:noFill/>
                <a:miter lim="400000"/>
              </a:ln>
              <a:effectLst/>
            </p:spPr>
            <p:txBody>
              <a:bodyPr wrap="square" lIns="0" tIns="0" rIns="0" bIns="0" numCol="1" anchor="t">
                <a:noAutofit/>
              </a:bodyPr>
              <a:lstStyle/>
              <a:p>
                <a:pPr lvl="0" algn="ctr" defTabSz="913760">
                  <a:lnSpc>
                    <a:spcPct val="80000"/>
                  </a:lnSpc>
                  <a:spcBef>
                    <a:spcPts val="400"/>
                  </a:spcBef>
                  <a:defRPr>
                    <a:solidFill>
                      <a:srgbClr val="FFFFFF"/>
                    </a:solidFill>
                    <a:latin typeface="Verdana"/>
                    <a:ea typeface="Verdana"/>
                    <a:cs typeface="Verdana"/>
                    <a:sym typeface="Verdana"/>
                  </a:defRPr>
                </a:pPr>
                <a:endParaRPr/>
              </a:p>
            </p:txBody>
          </p:sp>
          <p:sp>
            <p:nvSpPr>
              <p:cNvPr id="2888" name="Shape 2888"/>
              <p:cNvSpPr/>
              <p:nvPr/>
            </p:nvSpPr>
            <p:spPr>
              <a:xfrm>
                <a:off x="0" y="-1"/>
                <a:ext cx="920750" cy="5781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ctr" defTabSz="913760">
                  <a:lnSpc>
                    <a:spcPct val="80000"/>
                  </a:lnSpc>
                  <a:spcBef>
                    <a:spcPts val="400"/>
                  </a:spcBef>
                </a:pPr>
                <a:r>
                  <a:rPr sz="2000">
                    <a:latin typeface="Verdana Bold"/>
                    <a:ea typeface="Verdana Bold"/>
                    <a:cs typeface="Verdana Bold"/>
                    <a:sym typeface="Verdana Bold"/>
                  </a:rPr>
                  <a:t>YOU</a:t>
                </a:r>
                <a:endParaRPr>
                  <a:solidFill>
                    <a:srgbClr val="FFFFFF"/>
                  </a:solidFill>
                  <a:latin typeface="Verdana"/>
                  <a:ea typeface="Verdana"/>
                  <a:cs typeface="Verdana"/>
                  <a:sym typeface="Verdana"/>
                </a:endParaRPr>
              </a:p>
              <a:p>
                <a:pPr lvl="0" algn="ctr" defTabSz="913760">
                  <a:lnSpc>
                    <a:spcPct val="80000"/>
                  </a:lnSpc>
                  <a:spcBef>
                    <a:spcPts val="400"/>
                  </a:spcBef>
                </a:pPr>
                <a:r>
                  <a:rPr>
                    <a:solidFill>
                      <a:srgbClr val="0000FF"/>
                    </a:solidFill>
                    <a:latin typeface="Verdana Bold"/>
                    <a:ea typeface="Verdana Bold"/>
                    <a:cs typeface="Verdana Bold"/>
                    <a:sym typeface="Verdana Bold"/>
                  </a:rPr>
                  <a:t>400 BV</a:t>
                </a:r>
              </a:p>
            </p:txBody>
          </p:sp>
        </p:grpSp>
        <p:sp>
          <p:nvSpPr>
            <p:cNvPr id="2890" name="Shape 2890"/>
            <p:cNvSpPr/>
            <p:nvPr/>
          </p:nvSpPr>
          <p:spPr>
            <a:xfrm>
              <a:off x="-1" y="0"/>
              <a:ext cx="538164" cy="230187"/>
            </a:xfrm>
            <a:prstGeom prst="rect">
              <a:avLst/>
            </a:prstGeom>
            <a:solidFill>
              <a:srgbClr val="65C8FF"/>
            </a:solidFill>
            <a:ln w="12700" cap="flat">
              <a:noFill/>
              <a:miter lim="400000"/>
            </a:ln>
            <a:effectLst/>
          </p:spPr>
          <p:txBody>
            <a:bodyPr wrap="square" lIns="0" tIns="0" rIns="0" bIns="0" numCol="1" anchor="ctr">
              <a:noAutofit/>
            </a:bodyPr>
            <a:lstStyle/>
            <a:p>
              <a:pPr lvl="0" algn="ctr" defTabSz="913760">
                <a:spcBef>
                  <a:spcPts val="400"/>
                </a:spcBef>
                <a:defRPr sz="1200">
                  <a:solidFill>
                    <a:srgbClr val="FFFF99"/>
                  </a:solidFill>
                  <a:latin typeface="Verdana Bold"/>
                  <a:ea typeface="Verdana Bold"/>
                  <a:cs typeface="Verdana Bold"/>
                  <a:sym typeface="Verdana Bold"/>
                </a:defRPr>
              </a:pPr>
              <a:endParaRPr/>
            </a:p>
          </p:txBody>
        </p:sp>
        <p:sp>
          <p:nvSpPr>
            <p:cNvPr id="2891" name="Shape 2891"/>
            <p:cNvSpPr/>
            <p:nvPr/>
          </p:nvSpPr>
          <p:spPr>
            <a:xfrm>
              <a:off x="0" y="0"/>
              <a:ext cx="19970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92" name="Shape 2892"/>
            <p:cNvSpPr/>
            <p:nvPr/>
          </p:nvSpPr>
          <p:spPr>
            <a:xfrm>
              <a:off x="-1" y="230187"/>
              <a:ext cx="538164"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93" name="Shape 2893"/>
            <p:cNvSpPr/>
            <p:nvPr/>
          </p:nvSpPr>
          <p:spPr>
            <a:xfrm>
              <a:off x="-1" y="461962"/>
              <a:ext cx="538164"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94" name="Shape 2894"/>
            <p:cNvSpPr/>
            <p:nvPr/>
          </p:nvSpPr>
          <p:spPr>
            <a:xfrm>
              <a:off x="-1" y="692149"/>
              <a:ext cx="538164"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95" name="Shape 2895"/>
            <p:cNvSpPr/>
            <p:nvPr/>
          </p:nvSpPr>
          <p:spPr>
            <a:xfrm>
              <a:off x="0" y="922337"/>
              <a:ext cx="1997076"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96" name="Shape 2896"/>
            <p:cNvSpPr/>
            <p:nvPr/>
          </p:nvSpPr>
          <p:spPr>
            <a:xfrm flipH="1">
              <a:off x="-1" y="-1"/>
              <a:ext cx="1" cy="922339"/>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97" name="Shape 2897"/>
            <p:cNvSpPr/>
            <p:nvPr/>
          </p:nvSpPr>
          <p:spPr>
            <a:xfrm flipH="1">
              <a:off x="538162" y="-1"/>
              <a:ext cx="1" cy="922339"/>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98" name="Shape 2898"/>
            <p:cNvSpPr/>
            <p:nvPr/>
          </p:nvSpPr>
          <p:spPr>
            <a:xfrm flipH="1">
              <a:off x="1458912" y="-1"/>
              <a:ext cx="1" cy="922339"/>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899" name="Shape 2899"/>
            <p:cNvSpPr/>
            <p:nvPr/>
          </p:nvSpPr>
          <p:spPr>
            <a:xfrm>
              <a:off x="1997075" y="-1"/>
              <a:ext cx="0" cy="922339"/>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900" name="Shape 2900"/>
            <p:cNvSpPr/>
            <p:nvPr/>
          </p:nvSpPr>
          <p:spPr>
            <a:xfrm>
              <a:off x="1458912" y="230187"/>
              <a:ext cx="538163"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901" name="Shape 2901"/>
            <p:cNvSpPr/>
            <p:nvPr/>
          </p:nvSpPr>
          <p:spPr>
            <a:xfrm>
              <a:off x="1458912" y="461962"/>
              <a:ext cx="538163"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902" name="Shape 2902"/>
            <p:cNvSpPr/>
            <p:nvPr/>
          </p:nvSpPr>
          <p:spPr>
            <a:xfrm>
              <a:off x="1458912" y="692149"/>
              <a:ext cx="538163"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grpSp>
      <p:grpSp>
        <p:nvGrpSpPr>
          <p:cNvPr id="2959" name="Group 2959"/>
          <p:cNvGrpSpPr/>
          <p:nvPr/>
        </p:nvGrpSpPr>
        <p:grpSpPr>
          <a:xfrm>
            <a:off x="3149604" y="817566"/>
            <a:ext cx="2843214" cy="997745"/>
            <a:chOff x="0" y="0"/>
            <a:chExt cx="2843213" cy="997743"/>
          </a:xfrm>
        </p:grpSpPr>
        <p:grpSp>
          <p:nvGrpSpPr>
            <p:cNvPr id="2906" name="Group 2906"/>
            <p:cNvGrpSpPr/>
            <p:nvPr/>
          </p:nvGrpSpPr>
          <p:grpSpPr>
            <a:xfrm>
              <a:off x="2420938" y="616743"/>
              <a:ext cx="422276" cy="381001"/>
              <a:chOff x="0" y="0"/>
              <a:chExt cx="422275" cy="381000"/>
            </a:xfrm>
          </p:grpSpPr>
          <p:sp>
            <p:nvSpPr>
              <p:cNvPr id="2904" name="Shape 2904"/>
              <p:cNvSpPr/>
              <p:nvPr/>
            </p:nvSpPr>
            <p:spPr>
              <a:xfrm>
                <a:off x="0" y="75406"/>
                <a:ext cx="422275" cy="230188"/>
              </a:xfrm>
              <a:prstGeom prst="rect">
                <a:avLst/>
              </a:prstGeom>
              <a:solidFill>
                <a:srgbClr val="FF0000"/>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905" name="Shape 2905"/>
              <p:cNvSpPr/>
              <p:nvPr/>
            </p:nvSpPr>
            <p:spPr>
              <a:xfrm>
                <a:off x="0" y="0"/>
                <a:ext cx="422275" cy="381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200">
                    <a:latin typeface="Verdana Bold"/>
                    <a:ea typeface="Verdana Bold"/>
                    <a:cs typeface="Verdana Bold"/>
                    <a:sym typeface="Verdana Bold"/>
                  </a:defRPr>
                </a:lvl1pPr>
              </a:lstStyle>
              <a:p>
                <a:pPr lvl="0">
                  <a:defRPr sz="1800"/>
                </a:pPr>
                <a:r>
                  <a:rPr sz="1200"/>
                  <a:t>1200</a:t>
                </a:r>
              </a:p>
            </p:txBody>
          </p:sp>
        </p:grpSp>
        <p:grpSp>
          <p:nvGrpSpPr>
            <p:cNvPr id="2909" name="Group 2909"/>
            <p:cNvGrpSpPr/>
            <p:nvPr/>
          </p:nvGrpSpPr>
          <p:grpSpPr>
            <a:xfrm>
              <a:off x="1882775" y="692149"/>
              <a:ext cx="538163" cy="230188"/>
              <a:chOff x="0" y="0"/>
              <a:chExt cx="538162" cy="230186"/>
            </a:xfrm>
          </p:grpSpPr>
          <p:sp>
            <p:nvSpPr>
              <p:cNvPr id="2907" name="Shape 2907"/>
              <p:cNvSpPr/>
              <p:nvPr/>
            </p:nvSpPr>
            <p:spPr>
              <a:xfrm>
                <a:off x="-1" y="0"/>
                <a:ext cx="538164" cy="230187"/>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908" name="Shape 2908"/>
              <p:cNvSpPr/>
              <p:nvPr/>
            </p:nvSpPr>
            <p:spPr>
              <a:xfrm>
                <a:off x="-1" y="19843"/>
                <a:ext cx="538164" cy="190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200">
                    <a:latin typeface="Verdana Bold"/>
                    <a:ea typeface="Verdana Bold"/>
                    <a:cs typeface="Verdana Bold"/>
                    <a:sym typeface="Verdana Bold"/>
                  </a:defRPr>
                </a:lvl1pPr>
              </a:lstStyle>
              <a:p>
                <a:pPr lvl="0">
                  <a:defRPr sz="1800"/>
                </a:pPr>
                <a:r>
                  <a:rPr sz="1200"/>
                  <a:t>1200</a:t>
                </a:r>
              </a:p>
            </p:txBody>
          </p:sp>
        </p:grpSp>
        <p:grpSp>
          <p:nvGrpSpPr>
            <p:cNvPr id="2912" name="Group 2912"/>
            <p:cNvGrpSpPr/>
            <p:nvPr/>
          </p:nvGrpSpPr>
          <p:grpSpPr>
            <a:xfrm>
              <a:off x="423862" y="692149"/>
              <a:ext cx="536576" cy="230188"/>
              <a:chOff x="0" y="0"/>
              <a:chExt cx="536575" cy="230186"/>
            </a:xfrm>
          </p:grpSpPr>
          <p:sp>
            <p:nvSpPr>
              <p:cNvPr id="2910" name="Shape 2910"/>
              <p:cNvSpPr/>
              <p:nvPr/>
            </p:nvSpPr>
            <p:spPr>
              <a:xfrm>
                <a:off x="-1" y="0"/>
                <a:ext cx="536576" cy="230187"/>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911" name="Shape 2911"/>
              <p:cNvSpPr/>
              <p:nvPr/>
            </p:nvSpPr>
            <p:spPr>
              <a:xfrm>
                <a:off x="-1" y="19843"/>
                <a:ext cx="536576" cy="190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200">
                    <a:latin typeface="Verdana Bold"/>
                    <a:ea typeface="Verdana Bold"/>
                    <a:cs typeface="Verdana Bold"/>
                    <a:sym typeface="Verdana Bold"/>
                  </a:defRPr>
                </a:lvl1pPr>
              </a:lstStyle>
              <a:p>
                <a:pPr lvl="0">
                  <a:defRPr sz="1800"/>
                </a:pPr>
                <a:r>
                  <a:rPr sz="1200"/>
                  <a:t>1200</a:t>
                </a:r>
              </a:p>
            </p:txBody>
          </p:sp>
        </p:grpSp>
        <p:grpSp>
          <p:nvGrpSpPr>
            <p:cNvPr id="2915" name="Group 2915"/>
            <p:cNvGrpSpPr/>
            <p:nvPr/>
          </p:nvGrpSpPr>
          <p:grpSpPr>
            <a:xfrm>
              <a:off x="0" y="616743"/>
              <a:ext cx="423863" cy="381001"/>
              <a:chOff x="0" y="0"/>
              <a:chExt cx="423862" cy="381000"/>
            </a:xfrm>
          </p:grpSpPr>
          <p:sp>
            <p:nvSpPr>
              <p:cNvPr id="2913" name="Shape 2913"/>
              <p:cNvSpPr/>
              <p:nvPr/>
            </p:nvSpPr>
            <p:spPr>
              <a:xfrm>
                <a:off x="0" y="75406"/>
                <a:ext cx="423863" cy="230188"/>
              </a:xfrm>
              <a:prstGeom prst="rect">
                <a:avLst/>
              </a:prstGeom>
              <a:solidFill>
                <a:srgbClr val="FF0000"/>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914" name="Shape 2914"/>
              <p:cNvSpPr/>
              <p:nvPr/>
            </p:nvSpPr>
            <p:spPr>
              <a:xfrm>
                <a:off x="0" y="0"/>
                <a:ext cx="423863" cy="381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200">
                    <a:latin typeface="Verdana Bold"/>
                    <a:ea typeface="Verdana Bold"/>
                    <a:cs typeface="Verdana Bold"/>
                    <a:sym typeface="Verdana Bold"/>
                  </a:defRPr>
                </a:lvl1pPr>
              </a:lstStyle>
              <a:p>
                <a:pPr lvl="0">
                  <a:defRPr sz="1800"/>
                </a:pPr>
                <a:r>
                  <a:rPr sz="1200"/>
                  <a:t>1200</a:t>
                </a:r>
              </a:p>
            </p:txBody>
          </p:sp>
        </p:grpSp>
        <p:grpSp>
          <p:nvGrpSpPr>
            <p:cNvPr id="2918" name="Group 2918"/>
            <p:cNvGrpSpPr/>
            <p:nvPr/>
          </p:nvGrpSpPr>
          <p:grpSpPr>
            <a:xfrm>
              <a:off x="2420938" y="386555"/>
              <a:ext cx="422276" cy="381001"/>
              <a:chOff x="0" y="0"/>
              <a:chExt cx="422275" cy="381000"/>
            </a:xfrm>
          </p:grpSpPr>
          <p:sp>
            <p:nvSpPr>
              <p:cNvPr id="2916" name="Shape 2916"/>
              <p:cNvSpPr/>
              <p:nvPr/>
            </p:nvSpPr>
            <p:spPr>
              <a:xfrm>
                <a:off x="0" y="75406"/>
                <a:ext cx="422275" cy="230188"/>
              </a:xfrm>
              <a:prstGeom prst="rect">
                <a:avLst/>
              </a:prstGeom>
              <a:solidFill>
                <a:srgbClr val="FF0000"/>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917" name="Shape 2917"/>
              <p:cNvSpPr/>
              <p:nvPr/>
            </p:nvSpPr>
            <p:spPr>
              <a:xfrm>
                <a:off x="0" y="0"/>
                <a:ext cx="422275" cy="381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200">
                    <a:latin typeface="Verdana Bold"/>
                    <a:ea typeface="Verdana Bold"/>
                    <a:cs typeface="Verdana Bold"/>
                    <a:sym typeface="Verdana Bold"/>
                  </a:defRPr>
                </a:lvl1pPr>
              </a:lstStyle>
              <a:p>
                <a:pPr lvl="0">
                  <a:defRPr sz="1800"/>
                </a:pPr>
                <a:r>
                  <a:rPr sz="1200"/>
                  <a:t>2400</a:t>
                </a:r>
              </a:p>
            </p:txBody>
          </p:sp>
        </p:grpSp>
        <p:grpSp>
          <p:nvGrpSpPr>
            <p:cNvPr id="2921" name="Group 2921"/>
            <p:cNvGrpSpPr/>
            <p:nvPr/>
          </p:nvGrpSpPr>
          <p:grpSpPr>
            <a:xfrm>
              <a:off x="1882775" y="461962"/>
              <a:ext cx="538163" cy="230188"/>
              <a:chOff x="0" y="0"/>
              <a:chExt cx="538162" cy="230186"/>
            </a:xfrm>
          </p:grpSpPr>
          <p:sp>
            <p:nvSpPr>
              <p:cNvPr id="2919" name="Shape 2919"/>
              <p:cNvSpPr/>
              <p:nvPr/>
            </p:nvSpPr>
            <p:spPr>
              <a:xfrm>
                <a:off x="-1" y="0"/>
                <a:ext cx="538164" cy="230187"/>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920" name="Shape 2920"/>
              <p:cNvSpPr/>
              <p:nvPr/>
            </p:nvSpPr>
            <p:spPr>
              <a:xfrm>
                <a:off x="-1" y="19843"/>
                <a:ext cx="538164" cy="190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200">
                    <a:latin typeface="Verdana Bold"/>
                    <a:ea typeface="Verdana Bold"/>
                    <a:cs typeface="Verdana Bold"/>
                    <a:sym typeface="Verdana Bold"/>
                  </a:defRPr>
                </a:lvl1pPr>
              </a:lstStyle>
              <a:p>
                <a:pPr lvl="0">
                  <a:defRPr sz="1800"/>
                </a:pPr>
                <a:r>
                  <a:rPr sz="1200"/>
                  <a:t>2400</a:t>
                </a:r>
              </a:p>
            </p:txBody>
          </p:sp>
        </p:grpSp>
        <p:grpSp>
          <p:nvGrpSpPr>
            <p:cNvPr id="2924" name="Group 2924"/>
            <p:cNvGrpSpPr/>
            <p:nvPr/>
          </p:nvGrpSpPr>
          <p:grpSpPr>
            <a:xfrm>
              <a:off x="423862" y="461962"/>
              <a:ext cx="536576" cy="230188"/>
              <a:chOff x="0" y="0"/>
              <a:chExt cx="536575" cy="230186"/>
            </a:xfrm>
          </p:grpSpPr>
          <p:sp>
            <p:nvSpPr>
              <p:cNvPr id="2922" name="Shape 2922"/>
              <p:cNvSpPr/>
              <p:nvPr/>
            </p:nvSpPr>
            <p:spPr>
              <a:xfrm>
                <a:off x="-1" y="0"/>
                <a:ext cx="536576" cy="230187"/>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923" name="Shape 2923"/>
              <p:cNvSpPr/>
              <p:nvPr/>
            </p:nvSpPr>
            <p:spPr>
              <a:xfrm>
                <a:off x="-1" y="19843"/>
                <a:ext cx="536576" cy="190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200">
                    <a:latin typeface="Verdana Bold"/>
                    <a:ea typeface="Verdana Bold"/>
                    <a:cs typeface="Verdana Bold"/>
                    <a:sym typeface="Verdana Bold"/>
                  </a:defRPr>
                </a:lvl1pPr>
              </a:lstStyle>
              <a:p>
                <a:pPr lvl="0">
                  <a:defRPr sz="1800"/>
                </a:pPr>
                <a:r>
                  <a:rPr sz="1200"/>
                  <a:t>2400</a:t>
                </a:r>
              </a:p>
            </p:txBody>
          </p:sp>
        </p:grpSp>
        <p:grpSp>
          <p:nvGrpSpPr>
            <p:cNvPr id="2927" name="Group 2927"/>
            <p:cNvGrpSpPr/>
            <p:nvPr/>
          </p:nvGrpSpPr>
          <p:grpSpPr>
            <a:xfrm>
              <a:off x="0" y="386555"/>
              <a:ext cx="423863" cy="381001"/>
              <a:chOff x="0" y="0"/>
              <a:chExt cx="423862" cy="381000"/>
            </a:xfrm>
          </p:grpSpPr>
          <p:sp>
            <p:nvSpPr>
              <p:cNvPr id="2925" name="Shape 2925"/>
              <p:cNvSpPr/>
              <p:nvPr/>
            </p:nvSpPr>
            <p:spPr>
              <a:xfrm>
                <a:off x="0" y="75406"/>
                <a:ext cx="423863" cy="230188"/>
              </a:xfrm>
              <a:prstGeom prst="rect">
                <a:avLst/>
              </a:prstGeom>
              <a:solidFill>
                <a:srgbClr val="FF0000"/>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926" name="Shape 2926"/>
              <p:cNvSpPr/>
              <p:nvPr/>
            </p:nvSpPr>
            <p:spPr>
              <a:xfrm>
                <a:off x="0" y="0"/>
                <a:ext cx="423863" cy="381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200">
                    <a:latin typeface="Verdana Bold"/>
                    <a:ea typeface="Verdana Bold"/>
                    <a:cs typeface="Verdana Bold"/>
                    <a:sym typeface="Verdana Bold"/>
                  </a:defRPr>
                </a:lvl1pPr>
              </a:lstStyle>
              <a:p>
                <a:pPr lvl="0">
                  <a:defRPr sz="1800"/>
                </a:pPr>
                <a:r>
                  <a:rPr sz="1200"/>
                  <a:t>2400</a:t>
                </a:r>
              </a:p>
            </p:txBody>
          </p:sp>
        </p:grpSp>
        <p:sp>
          <p:nvSpPr>
            <p:cNvPr id="2928" name="Shape 2928"/>
            <p:cNvSpPr/>
            <p:nvPr/>
          </p:nvSpPr>
          <p:spPr>
            <a:xfrm>
              <a:off x="2420938" y="230187"/>
              <a:ext cx="422276" cy="231775"/>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1200">
                  <a:latin typeface="Verdana Bold"/>
                  <a:ea typeface="Verdana Bold"/>
                  <a:cs typeface="Verdana Bold"/>
                  <a:sym typeface="Verdana Bold"/>
                </a:defRPr>
              </a:pPr>
              <a:endParaRPr/>
            </a:p>
          </p:txBody>
        </p:sp>
        <p:grpSp>
          <p:nvGrpSpPr>
            <p:cNvPr id="2931" name="Group 2931"/>
            <p:cNvGrpSpPr/>
            <p:nvPr/>
          </p:nvGrpSpPr>
          <p:grpSpPr>
            <a:xfrm>
              <a:off x="1882775" y="230187"/>
              <a:ext cx="538163" cy="231775"/>
              <a:chOff x="0" y="0"/>
              <a:chExt cx="538162" cy="231774"/>
            </a:xfrm>
          </p:grpSpPr>
          <p:sp>
            <p:nvSpPr>
              <p:cNvPr id="2929" name="Shape 2929"/>
              <p:cNvSpPr/>
              <p:nvPr/>
            </p:nvSpPr>
            <p:spPr>
              <a:xfrm>
                <a:off x="-1" y="-1"/>
                <a:ext cx="538164" cy="231776"/>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930" name="Shape 2930"/>
              <p:cNvSpPr/>
              <p:nvPr/>
            </p:nvSpPr>
            <p:spPr>
              <a:xfrm>
                <a:off x="-1" y="20636"/>
                <a:ext cx="538164" cy="190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200">
                    <a:latin typeface="Verdana Bold"/>
                    <a:ea typeface="Verdana Bold"/>
                    <a:cs typeface="Verdana Bold"/>
                    <a:sym typeface="Verdana Bold"/>
                  </a:defRPr>
                </a:lvl1pPr>
              </a:lstStyle>
              <a:p>
                <a:pPr lvl="0">
                  <a:defRPr sz="1800"/>
                </a:pPr>
                <a:r>
                  <a:rPr sz="1200"/>
                  <a:t>3600</a:t>
                </a:r>
              </a:p>
            </p:txBody>
          </p:sp>
        </p:grpSp>
        <p:grpSp>
          <p:nvGrpSpPr>
            <p:cNvPr id="2934" name="Group 2934"/>
            <p:cNvGrpSpPr/>
            <p:nvPr/>
          </p:nvGrpSpPr>
          <p:grpSpPr>
            <a:xfrm>
              <a:off x="423862" y="230187"/>
              <a:ext cx="536576" cy="231775"/>
              <a:chOff x="0" y="0"/>
              <a:chExt cx="536575" cy="231774"/>
            </a:xfrm>
          </p:grpSpPr>
          <p:sp>
            <p:nvSpPr>
              <p:cNvPr id="2932" name="Shape 2932"/>
              <p:cNvSpPr/>
              <p:nvPr/>
            </p:nvSpPr>
            <p:spPr>
              <a:xfrm>
                <a:off x="-1" y="-1"/>
                <a:ext cx="536576" cy="231776"/>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933" name="Shape 2933"/>
              <p:cNvSpPr/>
              <p:nvPr/>
            </p:nvSpPr>
            <p:spPr>
              <a:xfrm>
                <a:off x="-1" y="20636"/>
                <a:ext cx="536576" cy="190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200">
                    <a:latin typeface="Verdana Bold"/>
                    <a:ea typeface="Verdana Bold"/>
                    <a:cs typeface="Verdana Bold"/>
                    <a:sym typeface="Verdana Bold"/>
                  </a:defRPr>
                </a:lvl1pPr>
              </a:lstStyle>
              <a:p>
                <a:pPr lvl="0">
                  <a:defRPr sz="1800"/>
                </a:pPr>
                <a:r>
                  <a:rPr sz="1200"/>
                  <a:t>3600</a:t>
                </a:r>
              </a:p>
            </p:txBody>
          </p:sp>
        </p:grpSp>
        <p:sp>
          <p:nvSpPr>
            <p:cNvPr id="2935" name="Shape 2935"/>
            <p:cNvSpPr/>
            <p:nvPr/>
          </p:nvSpPr>
          <p:spPr>
            <a:xfrm>
              <a:off x="0" y="230187"/>
              <a:ext cx="423863" cy="231775"/>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1200">
                  <a:latin typeface="Verdana Bold"/>
                  <a:ea typeface="Verdana Bold"/>
                  <a:cs typeface="Verdana Bold"/>
                  <a:sym typeface="Verdana Bold"/>
                </a:defRPr>
              </a:pPr>
              <a:endParaRPr/>
            </a:p>
          </p:txBody>
        </p:sp>
        <p:sp>
          <p:nvSpPr>
            <p:cNvPr id="2936" name="Shape 2936"/>
            <p:cNvSpPr/>
            <p:nvPr/>
          </p:nvSpPr>
          <p:spPr>
            <a:xfrm>
              <a:off x="2420938" y="0"/>
              <a:ext cx="422276" cy="230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1200">
                  <a:latin typeface="Verdana Bold"/>
                  <a:ea typeface="Verdana Bold"/>
                  <a:cs typeface="Verdana Bold"/>
                  <a:sym typeface="Verdana Bold"/>
                </a:defRPr>
              </a:pPr>
              <a:endParaRPr/>
            </a:p>
          </p:txBody>
        </p:sp>
        <p:grpSp>
          <p:nvGrpSpPr>
            <p:cNvPr id="2939" name="Group 2939"/>
            <p:cNvGrpSpPr/>
            <p:nvPr/>
          </p:nvGrpSpPr>
          <p:grpSpPr>
            <a:xfrm>
              <a:off x="1882775" y="0"/>
              <a:ext cx="538163" cy="230188"/>
              <a:chOff x="0" y="0"/>
              <a:chExt cx="538162" cy="230186"/>
            </a:xfrm>
          </p:grpSpPr>
          <p:sp>
            <p:nvSpPr>
              <p:cNvPr id="2937" name="Shape 2937"/>
              <p:cNvSpPr/>
              <p:nvPr/>
            </p:nvSpPr>
            <p:spPr>
              <a:xfrm>
                <a:off x="-1" y="0"/>
                <a:ext cx="538164" cy="230187"/>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938" name="Shape 2938"/>
              <p:cNvSpPr/>
              <p:nvPr/>
            </p:nvSpPr>
            <p:spPr>
              <a:xfrm>
                <a:off x="-1" y="19843"/>
                <a:ext cx="538164" cy="190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200">
                    <a:latin typeface="Verdana Bold"/>
                    <a:ea typeface="Verdana Bold"/>
                    <a:cs typeface="Verdana Bold"/>
                    <a:sym typeface="Verdana Bold"/>
                  </a:defRPr>
                </a:lvl1pPr>
              </a:lstStyle>
              <a:p>
                <a:pPr lvl="0">
                  <a:defRPr sz="1800"/>
                </a:pPr>
                <a:r>
                  <a:rPr sz="1200"/>
                  <a:t>5000</a:t>
                </a:r>
              </a:p>
            </p:txBody>
          </p:sp>
        </p:grpSp>
        <p:sp>
          <p:nvSpPr>
            <p:cNvPr id="2940" name="Shape 2940"/>
            <p:cNvSpPr/>
            <p:nvPr/>
          </p:nvSpPr>
          <p:spPr>
            <a:xfrm>
              <a:off x="960437" y="363537"/>
              <a:ext cx="922338"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913760">
                <a:spcBef>
                  <a:spcPts val="400"/>
                </a:spcBef>
                <a:defRPr>
                  <a:solidFill>
                    <a:srgbClr val="EF0F14"/>
                  </a:solidFill>
                  <a:latin typeface="Verdana Bold"/>
                  <a:ea typeface="Verdana Bold"/>
                  <a:cs typeface="Verdana Bold"/>
                  <a:sym typeface="Verdana Bold"/>
                </a:defRPr>
              </a:lvl1pPr>
            </a:lstStyle>
            <a:p>
              <a:pPr lvl="0">
                <a:defRPr>
                  <a:solidFill>
                    <a:srgbClr val="000000"/>
                  </a:solidFill>
                </a:defRPr>
              </a:pPr>
              <a:r>
                <a:rPr>
                  <a:solidFill>
                    <a:srgbClr val="EF0F14"/>
                  </a:solidFill>
                </a:rPr>
                <a:t>165 IBV</a:t>
              </a:r>
            </a:p>
          </p:txBody>
        </p:sp>
        <p:grpSp>
          <p:nvGrpSpPr>
            <p:cNvPr id="2943" name="Group 2943"/>
            <p:cNvGrpSpPr/>
            <p:nvPr/>
          </p:nvGrpSpPr>
          <p:grpSpPr>
            <a:xfrm>
              <a:off x="423862" y="0"/>
              <a:ext cx="536576" cy="230188"/>
              <a:chOff x="0" y="0"/>
              <a:chExt cx="536575" cy="230186"/>
            </a:xfrm>
          </p:grpSpPr>
          <p:sp>
            <p:nvSpPr>
              <p:cNvPr id="2941" name="Shape 2941"/>
              <p:cNvSpPr/>
              <p:nvPr/>
            </p:nvSpPr>
            <p:spPr>
              <a:xfrm>
                <a:off x="-1" y="0"/>
                <a:ext cx="536576" cy="230187"/>
              </a:xfrm>
              <a:prstGeom prst="rect">
                <a:avLst/>
              </a:prstGeom>
              <a:solidFill>
                <a:srgbClr val="EF0F14"/>
              </a:solidFill>
              <a:ln w="12700" cap="flat">
                <a:noFill/>
                <a:miter lim="400000"/>
              </a:ln>
              <a:effectLst/>
            </p:spPr>
            <p:txBody>
              <a:bodyPr wrap="square" lIns="0" tIns="0" rIns="0" bIns="0" numCol="1" anchor="ctr">
                <a:noAutofit/>
              </a:bodyPr>
              <a:lstStyle/>
              <a:p>
                <a:pPr lvl="0" algn="ctr" defTabSz="913760">
                  <a:spcBef>
                    <a:spcPts val="400"/>
                  </a:spcBef>
                  <a:defRPr>
                    <a:solidFill>
                      <a:srgbClr val="FFFFFF"/>
                    </a:solidFill>
                    <a:latin typeface="Verdana"/>
                    <a:ea typeface="Verdana"/>
                    <a:cs typeface="Verdana"/>
                    <a:sym typeface="Verdana"/>
                  </a:defRPr>
                </a:pPr>
                <a:endParaRPr/>
              </a:p>
            </p:txBody>
          </p:sp>
          <p:sp>
            <p:nvSpPr>
              <p:cNvPr id="2942" name="Shape 2942"/>
              <p:cNvSpPr/>
              <p:nvPr/>
            </p:nvSpPr>
            <p:spPr>
              <a:xfrm>
                <a:off x="-1" y="19843"/>
                <a:ext cx="536576" cy="190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3760">
                  <a:spcBef>
                    <a:spcPts val="200"/>
                  </a:spcBef>
                  <a:defRPr sz="1200">
                    <a:latin typeface="Verdana Bold"/>
                    <a:ea typeface="Verdana Bold"/>
                    <a:cs typeface="Verdana Bold"/>
                    <a:sym typeface="Verdana Bold"/>
                  </a:defRPr>
                </a:lvl1pPr>
              </a:lstStyle>
              <a:p>
                <a:pPr lvl="0">
                  <a:defRPr sz="1800"/>
                </a:pPr>
                <a:r>
                  <a:rPr sz="1200"/>
                  <a:t>5000</a:t>
                </a:r>
              </a:p>
            </p:txBody>
          </p:sp>
        </p:grpSp>
        <p:sp>
          <p:nvSpPr>
            <p:cNvPr id="2944" name="Shape 2944"/>
            <p:cNvSpPr/>
            <p:nvPr/>
          </p:nvSpPr>
          <p:spPr>
            <a:xfrm>
              <a:off x="0" y="0"/>
              <a:ext cx="423863" cy="230188"/>
            </a:xfrm>
            <a:prstGeom prst="rect">
              <a:avLst/>
            </a:prstGeom>
            <a:solidFill>
              <a:srgbClr val="FFFFCC"/>
            </a:solidFill>
            <a:ln w="12700" cap="flat">
              <a:noFill/>
              <a:miter lim="400000"/>
            </a:ln>
            <a:effectLst/>
          </p:spPr>
          <p:txBody>
            <a:bodyPr wrap="square" lIns="0" tIns="0" rIns="0" bIns="0" numCol="1" anchor="ctr">
              <a:noAutofit/>
            </a:bodyPr>
            <a:lstStyle/>
            <a:p>
              <a:pPr lvl="0" algn="ctr" defTabSz="913760">
                <a:spcBef>
                  <a:spcPts val="400"/>
                </a:spcBef>
                <a:defRPr sz="1200">
                  <a:latin typeface="Verdana Bold"/>
                  <a:ea typeface="Verdana Bold"/>
                  <a:cs typeface="Verdana Bold"/>
                  <a:sym typeface="Verdana Bold"/>
                </a:defRPr>
              </a:pPr>
              <a:endParaRPr/>
            </a:p>
          </p:txBody>
        </p:sp>
        <p:sp>
          <p:nvSpPr>
            <p:cNvPr id="2945" name="Shape 2945"/>
            <p:cNvSpPr/>
            <p:nvPr/>
          </p:nvSpPr>
          <p:spPr>
            <a:xfrm>
              <a:off x="0" y="0"/>
              <a:ext cx="2843214"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946" name="Shape 2946"/>
            <p:cNvSpPr/>
            <p:nvPr/>
          </p:nvSpPr>
          <p:spPr>
            <a:xfrm>
              <a:off x="0" y="230187"/>
              <a:ext cx="96043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947" name="Shape 2947"/>
            <p:cNvSpPr/>
            <p:nvPr/>
          </p:nvSpPr>
          <p:spPr>
            <a:xfrm>
              <a:off x="0" y="461962"/>
              <a:ext cx="96043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948" name="Shape 2948"/>
            <p:cNvSpPr/>
            <p:nvPr/>
          </p:nvSpPr>
          <p:spPr>
            <a:xfrm>
              <a:off x="0" y="692149"/>
              <a:ext cx="96043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949" name="Shape 2949"/>
            <p:cNvSpPr/>
            <p:nvPr/>
          </p:nvSpPr>
          <p:spPr>
            <a:xfrm>
              <a:off x="0" y="922337"/>
              <a:ext cx="2843214" cy="1"/>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950" name="Shape 2950"/>
            <p:cNvSpPr/>
            <p:nvPr/>
          </p:nvSpPr>
          <p:spPr>
            <a:xfrm flipH="1">
              <a:off x="0" y="0"/>
              <a:ext cx="1" cy="922338"/>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951" name="Shape 2951"/>
            <p:cNvSpPr/>
            <p:nvPr/>
          </p:nvSpPr>
          <p:spPr>
            <a:xfrm flipH="1">
              <a:off x="423862" y="0"/>
              <a:ext cx="1" cy="922338"/>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952" name="Shape 2952"/>
            <p:cNvSpPr/>
            <p:nvPr/>
          </p:nvSpPr>
          <p:spPr>
            <a:xfrm flipH="1">
              <a:off x="960437" y="0"/>
              <a:ext cx="1" cy="922338"/>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953" name="Shape 2953"/>
            <p:cNvSpPr/>
            <p:nvPr/>
          </p:nvSpPr>
          <p:spPr>
            <a:xfrm>
              <a:off x="1882775" y="0"/>
              <a:ext cx="1" cy="922338"/>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954" name="Shape 2954"/>
            <p:cNvSpPr/>
            <p:nvPr/>
          </p:nvSpPr>
          <p:spPr>
            <a:xfrm>
              <a:off x="2420938" y="0"/>
              <a:ext cx="1" cy="922338"/>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955" name="Shape 2955"/>
            <p:cNvSpPr/>
            <p:nvPr/>
          </p:nvSpPr>
          <p:spPr>
            <a:xfrm>
              <a:off x="2843213" y="0"/>
              <a:ext cx="1" cy="922338"/>
            </a:xfrm>
            <a:prstGeom prst="line">
              <a:avLst/>
            </a:prstGeom>
            <a:noFill/>
            <a:ln w="3175" cap="sq">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956" name="Shape 2956"/>
            <p:cNvSpPr/>
            <p:nvPr/>
          </p:nvSpPr>
          <p:spPr>
            <a:xfrm>
              <a:off x="1882775" y="230187"/>
              <a:ext cx="96043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957" name="Shape 2957"/>
            <p:cNvSpPr/>
            <p:nvPr/>
          </p:nvSpPr>
          <p:spPr>
            <a:xfrm>
              <a:off x="1882775" y="461962"/>
              <a:ext cx="96043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2958" name="Shape 2958"/>
            <p:cNvSpPr/>
            <p:nvPr/>
          </p:nvSpPr>
          <p:spPr>
            <a:xfrm>
              <a:off x="1882775" y="692149"/>
              <a:ext cx="960438" cy="1"/>
            </a:xfrm>
            <a:prstGeom prst="line">
              <a:avLst/>
            </a:prstGeom>
            <a:noFill/>
            <a:ln w="3175" cap="flat">
              <a:solidFill>
                <a:srgbClr val="FFFFFF"/>
              </a:solidFill>
              <a:prstDash val="solid"/>
              <a:round/>
            </a:ln>
            <a:effectLst/>
          </p:spPr>
          <p:txBody>
            <a:bodyPr wrap="square" lIns="0" tIns="0" rIns="0" bIns="0" numCol="1" anchor="t">
              <a:noAutofit/>
            </a:bodyPr>
            <a:lstStyle/>
            <a:p>
              <a:pPr lvl="0">
                <a:defRPr sz="1200">
                  <a:latin typeface="+mj-lt"/>
                  <a:ea typeface="+mj-ea"/>
                  <a:cs typeface="+mj-cs"/>
                  <a:sym typeface="Helvetica"/>
                </a:defRPr>
              </a:pPr>
              <a:endParaRPr/>
            </a:p>
          </p:txBody>
        </p:sp>
      </p:grpSp>
      <p:grpSp>
        <p:nvGrpSpPr>
          <p:cNvPr id="2978" name="Group 2978"/>
          <p:cNvGrpSpPr/>
          <p:nvPr/>
        </p:nvGrpSpPr>
        <p:grpSpPr>
          <a:xfrm>
            <a:off x="328617" y="4286250"/>
            <a:ext cx="8472487" cy="127001"/>
            <a:chOff x="0" y="0"/>
            <a:chExt cx="8472486" cy="127000"/>
          </a:xfrm>
        </p:grpSpPr>
        <p:grpSp>
          <p:nvGrpSpPr>
            <p:cNvPr id="2968" name="Group 2968"/>
            <p:cNvGrpSpPr/>
            <p:nvPr/>
          </p:nvGrpSpPr>
          <p:grpSpPr>
            <a:xfrm>
              <a:off x="0" y="0"/>
              <a:ext cx="3941762" cy="127000"/>
              <a:chOff x="0" y="0"/>
              <a:chExt cx="3941761" cy="127000"/>
            </a:xfrm>
          </p:grpSpPr>
          <p:sp>
            <p:nvSpPr>
              <p:cNvPr id="2960" name="Shape 2960"/>
              <p:cNvSpPr/>
              <p:nvPr/>
            </p:nvSpPr>
            <p:spPr>
              <a:xfrm>
                <a:off x="0" y="0"/>
                <a:ext cx="24606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ctr" defTabSz="913760"/>
                <a:r>
                  <a:rPr sz="600" baseline="19999">
                    <a:solidFill>
                      <a:srgbClr val="FFFF66"/>
                    </a:solidFill>
                    <a:latin typeface="Verdana Bold"/>
                    <a:ea typeface="Verdana Bold"/>
                    <a:cs typeface="Verdana Bold"/>
                    <a:sym typeface="Verdana Bold"/>
                  </a:rPr>
                  <a:t>$</a:t>
                </a:r>
                <a:r>
                  <a:rPr sz="600" u="sng">
                    <a:solidFill>
                      <a:srgbClr val="FFFF66"/>
                    </a:solidFill>
                    <a:latin typeface="Verdana Bold"/>
                    <a:ea typeface="Verdana Bold"/>
                    <a:cs typeface="Verdana Bold"/>
                    <a:sym typeface="Verdana Bold"/>
                  </a:rPr>
                  <a:t>300</a:t>
                </a:r>
              </a:p>
            </p:txBody>
          </p:sp>
          <p:sp>
            <p:nvSpPr>
              <p:cNvPr id="2961" name="Shape 2961"/>
              <p:cNvSpPr/>
              <p:nvPr/>
            </p:nvSpPr>
            <p:spPr>
              <a:xfrm>
                <a:off x="469899" y="0"/>
                <a:ext cx="24606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ctr" defTabSz="913760"/>
                <a:r>
                  <a:rPr sz="600" baseline="19999">
                    <a:solidFill>
                      <a:srgbClr val="FFFF66"/>
                    </a:solidFill>
                    <a:latin typeface="Verdana Bold"/>
                    <a:ea typeface="Verdana Bold"/>
                    <a:cs typeface="Verdana Bold"/>
                    <a:sym typeface="Verdana Bold"/>
                  </a:rPr>
                  <a:t>$</a:t>
                </a:r>
                <a:r>
                  <a:rPr sz="600" u="sng">
                    <a:solidFill>
                      <a:srgbClr val="FFFF66"/>
                    </a:solidFill>
                    <a:latin typeface="Verdana Bold"/>
                    <a:ea typeface="Verdana Bold"/>
                    <a:cs typeface="Verdana Bold"/>
                    <a:sym typeface="Verdana Bold"/>
                  </a:rPr>
                  <a:t>300</a:t>
                </a:r>
              </a:p>
            </p:txBody>
          </p:sp>
          <p:sp>
            <p:nvSpPr>
              <p:cNvPr id="2962" name="Shape 2962"/>
              <p:cNvSpPr/>
              <p:nvPr/>
            </p:nvSpPr>
            <p:spPr>
              <a:xfrm>
                <a:off x="1076324" y="0"/>
                <a:ext cx="24606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ctr" defTabSz="913760"/>
                <a:r>
                  <a:rPr sz="600" baseline="19999">
                    <a:solidFill>
                      <a:srgbClr val="FFFF66"/>
                    </a:solidFill>
                    <a:latin typeface="Verdana Bold"/>
                    <a:ea typeface="Verdana Bold"/>
                    <a:cs typeface="Verdana Bold"/>
                    <a:sym typeface="Verdana Bold"/>
                  </a:rPr>
                  <a:t>$</a:t>
                </a:r>
                <a:r>
                  <a:rPr sz="600" u="sng">
                    <a:solidFill>
                      <a:srgbClr val="FFFF66"/>
                    </a:solidFill>
                    <a:latin typeface="Verdana Bold"/>
                    <a:ea typeface="Verdana Bold"/>
                    <a:cs typeface="Verdana Bold"/>
                    <a:sym typeface="Verdana Bold"/>
                  </a:rPr>
                  <a:t>300</a:t>
                </a:r>
              </a:p>
            </p:txBody>
          </p:sp>
          <p:sp>
            <p:nvSpPr>
              <p:cNvPr id="2963" name="Shape 2963"/>
              <p:cNvSpPr/>
              <p:nvPr/>
            </p:nvSpPr>
            <p:spPr>
              <a:xfrm>
                <a:off x="1546224" y="0"/>
                <a:ext cx="24606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ctr" defTabSz="913760"/>
                <a:r>
                  <a:rPr sz="600" baseline="19999">
                    <a:solidFill>
                      <a:srgbClr val="FFFF66"/>
                    </a:solidFill>
                    <a:latin typeface="Verdana Bold"/>
                    <a:ea typeface="Verdana Bold"/>
                    <a:cs typeface="Verdana Bold"/>
                    <a:sym typeface="Verdana Bold"/>
                  </a:rPr>
                  <a:t>$</a:t>
                </a:r>
                <a:r>
                  <a:rPr sz="600" u="sng">
                    <a:solidFill>
                      <a:srgbClr val="FFFF66"/>
                    </a:solidFill>
                    <a:latin typeface="Verdana Bold"/>
                    <a:ea typeface="Verdana Bold"/>
                    <a:cs typeface="Verdana Bold"/>
                    <a:sym typeface="Verdana Bold"/>
                  </a:rPr>
                  <a:t>300</a:t>
                </a:r>
              </a:p>
            </p:txBody>
          </p:sp>
          <p:sp>
            <p:nvSpPr>
              <p:cNvPr id="2964" name="Shape 2964"/>
              <p:cNvSpPr/>
              <p:nvPr/>
            </p:nvSpPr>
            <p:spPr>
              <a:xfrm>
                <a:off x="2149474" y="0"/>
                <a:ext cx="24606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ctr" defTabSz="913760"/>
                <a:r>
                  <a:rPr sz="600" baseline="19999">
                    <a:solidFill>
                      <a:srgbClr val="FFFF66"/>
                    </a:solidFill>
                    <a:latin typeface="Verdana Bold"/>
                    <a:ea typeface="Verdana Bold"/>
                    <a:cs typeface="Verdana Bold"/>
                    <a:sym typeface="Verdana Bold"/>
                  </a:rPr>
                  <a:t>$</a:t>
                </a:r>
                <a:r>
                  <a:rPr sz="600" u="sng">
                    <a:solidFill>
                      <a:srgbClr val="FFFF66"/>
                    </a:solidFill>
                    <a:latin typeface="Verdana Bold"/>
                    <a:ea typeface="Verdana Bold"/>
                    <a:cs typeface="Verdana Bold"/>
                    <a:sym typeface="Verdana Bold"/>
                  </a:rPr>
                  <a:t>300</a:t>
                </a:r>
              </a:p>
            </p:txBody>
          </p:sp>
          <p:sp>
            <p:nvSpPr>
              <p:cNvPr id="2965" name="Shape 2965"/>
              <p:cNvSpPr/>
              <p:nvPr/>
            </p:nvSpPr>
            <p:spPr>
              <a:xfrm>
                <a:off x="2619374" y="0"/>
                <a:ext cx="24606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ctr" defTabSz="913760"/>
                <a:r>
                  <a:rPr sz="600" baseline="19999">
                    <a:solidFill>
                      <a:srgbClr val="FFFF66"/>
                    </a:solidFill>
                    <a:latin typeface="Verdana Bold"/>
                    <a:ea typeface="Verdana Bold"/>
                    <a:cs typeface="Verdana Bold"/>
                    <a:sym typeface="Verdana Bold"/>
                  </a:rPr>
                  <a:t>$</a:t>
                </a:r>
                <a:r>
                  <a:rPr sz="600" u="sng">
                    <a:solidFill>
                      <a:srgbClr val="FFFF66"/>
                    </a:solidFill>
                    <a:latin typeface="Verdana Bold"/>
                    <a:ea typeface="Verdana Bold"/>
                    <a:cs typeface="Verdana Bold"/>
                    <a:sym typeface="Verdana Bold"/>
                  </a:rPr>
                  <a:t>300</a:t>
                </a:r>
              </a:p>
            </p:txBody>
          </p:sp>
          <p:sp>
            <p:nvSpPr>
              <p:cNvPr id="2966" name="Shape 2966"/>
              <p:cNvSpPr/>
              <p:nvPr/>
            </p:nvSpPr>
            <p:spPr>
              <a:xfrm>
                <a:off x="3225799" y="0"/>
                <a:ext cx="24606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ctr" defTabSz="913760"/>
                <a:r>
                  <a:rPr sz="600" baseline="19999">
                    <a:solidFill>
                      <a:srgbClr val="FFFF66"/>
                    </a:solidFill>
                    <a:latin typeface="Verdana Bold"/>
                    <a:ea typeface="Verdana Bold"/>
                    <a:cs typeface="Verdana Bold"/>
                    <a:sym typeface="Verdana Bold"/>
                  </a:rPr>
                  <a:t>$</a:t>
                </a:r>
                <a:r>
                  <a:rPr sz="600" u="sng">
                    <a:solidFill>
                      <a:srgbClr val="FFFF66"/>
                    </a:solidFill>
                    <a:latin typeface="Verdana Bold"/>
                    <a:ea typeface="Verdana Bold"/>
                    <a:cs typeface="Verdana Bold"/>
                    <a:sym typeface="Verdana Bold"/>
                  </a:rPr>
                  <a:t>300</a:t>
                </a:r>
              </a:p>
            </p:txBody>
          </p:sp>
          <p:sp>
            <p:nvSpPr>
              <p:cNvPr id="2967" name="Shape 2967"/>
              <p:cNvSpPr/>
              <p:nvPr/>
            </p:nvSpPr>
            <p:spPr>
              <a:xfrm>
                <a:off x="3695699" y="0"/>
                <a:ext cx="24606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ctr" defTabSz="913760"/>
                <a:r>
                  <a:rPr sz="600" baseline="19999">
                    <a:solidFill>
                      <a:srgbClr val="FFFF66"/>
                    </a:solidFill>
                    <a:latin typeface="Verdana Bold"/>
                    <a:ea typeface="Verdana Bold"/>
                    <a:cs typeface="Verdana Bold"/>
                    <a:sym typeface="Verdana Bold"/>
                  </a:rPr>
                  <a:t>$</a:t>
                </a:r>
                <a:r>
                  <a:rPr sz="600" u="sng">
                    <a:solidFill>
                      <a:srgbClr val="FFFF66"/>
                    </a:solidFill>
                    <a:latin typeface="Verdana Bold"/>
                    <a:ea typeface="Verdana Bold"/>
                    <a:cs typeface="Verdana Bold"/>
                    <a:sym typeface="Verdana Bold"/>
                  </a:rPr>
                  <a:t>300</a:t>
                </a:r>
              </a:p>
            </p:txBody>
          </p:sp>
        </p:grpSp>
        <p:grpSp>
          <p:nvGrpSpPr>
            <p:cNvPr id="2977" name="Group 2977"/>
            <p:cNvGrpSpPr/>
            <p:nvPr/>
          </p:nvGrpSpPr>
          <p:grpSpPr>
            <a:xfrm>
              <a:off x="4530724" y="0"/>
              <a:ext cx="3941763" cy="127000"/>
              <a:chOff x="0" y="0"/>
              <a:chExt cx="3941761" cy="127000"/>
            </a:xfrm>
          </p:grpSpPr>
          <p:sp>
            <p:nvSpPr>
              <p:cNvPr id="2969" name="Shape 2969"/>
              <p:cNvSpPr/>
              <p:nvPr/>
            </p:nvSpPr>
            <p:spPr>
              <a:xfrm>
                <a:off x="0" y="0"/>
                <a:ext cx="24606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ctr" defTabSz="913760"/>
                <a:r>
                  <a:rPr sz="600" baseline="19999">
                    <a:solidFill>
                      <a:srgbClr val="FFFF66"/>
                    </a:solidFill>
                    <a:latin typeface="Verdana Bold"/>
                    <a:ea typeface="Verdana Bold"/>
                    <a:cs typeface="Verdana Bold"/>
                    <a:sym typeface="Verdana Bold"/>
                  </a:rPr>
                  <a:t>$</a:t>
                </a:r>
                <a:r>
                  <a:rPr sz="600" u="sng">
                    <a:solidFill>
                      <a:srgbClr val="FFFF66"/>
                    </a:solidFill>
                    <a:latin typeface="Verdana Bold"/>
                    <a:ea typeface="Verdana Bold"/>
                    <a:cs typeface="Verdana Bold"/>
                    <a:sym typeface="Verdana Bold"/>
                  </a:rPr>
                  <a:t>300</a:t>
                </a:r>
              </a:p>
            </p:txBody>
          </p:sp>
          <p:sp>
            <p:nvSpPr>
              <p:cNvPr id="2970" name="Shape 2970"/>
              <p:cNvSpPr/>
              <p:nvPr/>
            </p:nvSpPr>
            <p:spPr>
              <a:xfrm>
                <a:off x="469899" y="0"/>
                <a:ext cx="24606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ctr" defTabSz="913760"/>
                <a:r>
                  <a:rPr sz="600" baseline="19999">
                    <a:solidFill>
                      <a:srgbClr val="FFFF66"/>
                    </a:solidFill>
                    <a:latin typeface="Verdana Bold"/>
                    <a:ea typeface="Verdana Bold"/>
                    <a:cs typeface="Verdana Bold"/>
                    <a:sym typeface="Verdana Bold"/>
                  </a:rPr>
                  <a:t>$</a:t>
                </a:r>
                <a:r>
                  <a:rPr sz="600" u="sng">
                    <a:solidFill>
                      <a:srgbClr val="FFFF66"/>
                    </a:solidFill>
                    <a:latin typeface="Verdana Bold"/>
                    <a:ea typeface="Verdana Bold"/>
                    <a:cs typeface="Verdana Bold"/>
                    <a:sym typeface="Verdana Bold"/>
                  </a:rPr>
                  <a:t>300</a:t>
                </a:r>
              </a:p>
            </p:txBody>
          </p:sp>
          <p:sp>
            <p:nvSpPr>
              <p:cNvPr id="2971" name="Shape 2971"/>
              <p:cNvSpPr/>
              <p:nvPr/>
            </p:nvSpPr>
            <p:spPr>
              <a:xfrm>
                <a:off x="1076324" y="0"/>
                <a:ext cx="24606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ctr" defTabSz="913760"/>
                <a:r>
                  <a:rPr sz="600" baseline="19999">
                    <a:solidFill>
                      <a:srgbClr val="FFFF66"/>
                    </a:solidFill>
                    <a:latin typeface="Verdana Bold"/>
                    <a:ea typeface="Verdana Bold"/>
                    <a:cs typeface="Verdana Bold"/>
                    <a:sym typeface="Verdana Bold"/>
                  </a:rPr>
                  <a:t>$</a:t>
                </a:r>
                <a:r>
                  <a:rPr sz="600" u="sng">
                    <a:solidFill>
                      <a:srgbClr val="FFFF66"/>
                    </a:solidFill>
                    <a:latin typeface="Verdana Bold"/>
                    <a:ea typeface="Verdana Bold"/>
                    <a:cs typeface="Verdana Bold"/>
                    <a:sym typeface="Verdana Bold"/>
                  </a:rPr>
                  <a:t>300</a:t>
                </a:r>
              </a:p>
            </p:txBody>
          </p:sp>
          <p:sp>
            <p:nvSpPr>
              <p:cNvPr id="2972" name="Shape 2972"/>
              <p:cNvSpPr/>
              <p:nvPr/>
            </p:nvSpPr>
            <p:spPr>
              <a:xfrm>
                <a:off x="1546224" y="0"/>
                <a:ext cx="24606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ctr" defTabSz="913760"/>
                <a:r>
                  <a:rPr sz="600" baseline="19999">
                    <a:solidFill>
                      <a:srgbClr val="FFFF66"/>
                    </a:solidFill>
                    <a:latin typeface="Verdana Bold"/>
                    <a:ea typeface="Verdana Bold"/>
                    <a:cs typeface="Verdana Bold"/>
                    <a:sym typeface="Verdana Bold"/>
                  </a:rPr>
                  <a:t>$</a:t>
                </a:r>
                <a:r>
                  <a:rPr sz="600" u="sng">
                    <a:solidFill>
                      <a:srgbClr val="FFFF66"/>
                    </a:solidFill>
                    <a:latin typeface="Verdana Bold"/>
                    <a:ea typeface="Verdana Bold"/>
                    <a:cs typeface="Verdana Bold"/>
                    <a:sym typeface="Verdana Bold"/>
                  </a:rPr>
                  <a:t>300</a:t>
                </a:r>
              </a:p>
            </p:txBody>
          </p:sp>
          <p:sp>
            <p:nvSpPr>
              <p:cNvPr id="2973" name="Shape 2973"/>
              <p:cNvSpPr/>
              <p:nvPr/>
            </p:nvSpPr>
            <p:spPr>
              <a:xfrm>
                <a:off x="2149474" y="0"/>
                <a:ext cx="24606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ctr" defTabSz="913760"/>
                <a:r>
                  <a:rPr sz="600" baseline="19999">
                    <a:solidFill>
                      <a:srgbClr val="FFFF66"/>
                    </a:solidFill>
                    <a:latin typeface="Verdana Bold"/>
                    <a:ea typeface="Verdana Bold"/>
                    <a:cs typeface="Verdana Bold"/>
                    <a:sym typeface="Verdana Bold"/>
                  </a:rPr>
                  <a:t>$</a:t>
                </a:r>
                <a:r>
                  <a:rPr sz="600" u="sng">
                    <a:solidFill>
                      <a:srgbClr val="FFFF66"/>
                    </a:solidFill>
                    <a:latin typeface="Verdana Bold"/>
                    <a:ea typeface="Verdana Bold"/>
                    <a:cs typeface="Verdana Bold"/>
                    <a:sym typeface="Verdana Bold"/>
                  </a:rPr>
                  <a:t>300</a:t>
                </a:r>
              </a:p>
            </p:txBody>
          </p:sp>
          <p:sp>
            <p:nvSpPr>
              <p:cNvPr id="2974" name="Shape 2974"/>
              <p:cNvSpPr/>
              <p:nvPr/>
            </p:nvSpPr>
            <p:spPr>
              <a:xfrm>
                <a:off x="2619374" y="0"/>
                <a:ext cx="24606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ctr" defTabSz="913760"/>
                <a:r>
                  <a:rPr sz="600" baseline="19999">
                    <a:solidFill>
                      <a:srgbClr val="FFFF66"/>
                    </a:solidFill>
                    <a:latin typeface="Verdana Bold"/>
                    <a:ea typeface="Verdana Bold"/>
                    <a:cs typeface="Verdana Bold"/>
                    <a:sym typeface="Verdana Bold"/>
                  </a:rPr>
                  <a:t>$</a:t>
                </a:r>
                <a:r>
                  <a:rPr sz="600" u="sng">
                    <a:solidFill>
                      <a:srgbClr val="FFFF66"/>
                    </a:solidFill>
                    <a:latin typeface="Verdana Bold"/>
                    <a:ea typeface="Verdana Bold"/>
                    <a:cs typeface="Verdana Bold"/>
                    <a:sym typeface="Verdana Bold"/>
                  </a:rPr>
                  <a:t>300</a:t>
                </a:r>
              </a:p>
            </p:txBody>
          </p:sp>
          <p:sp>
            <p:nvSpPr>
              <p:cNvPr id="2975" name="Shape 2975"/>
              <p:cNvSpPr/>
              <p:nvPr/>
            </p:nvSpPr>
            <p:spPr>
              <a:xfrm>
                <a:off x="3225799" y="0"/>
                <a:ext cx="24606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ctr" defTabSz="913760"/>
                <a:r>
                  <a:rPr sz="600" baseline="19999">
                    <a:solidFill>
                      <a:srgbClr val="FFFF66"/>
                    </a:solidFill>
                    <a:latin typeface="Verdana Bold"/>
                    <a:ea typeface="Verdana Bold"/>
                    <a:cs typeface="Verdana Bold"/>
                    <a:sym typeface="Verdana Bold"/>
                  </a:rPr>
                  <a:t>$</a:t>
                </a:r>
                <a:r>
                  <a:rPr sz="600" u="sng">
                    <a:solidFill>
                      <a:srgbClr val="FFFF66"/>
                    </a:solidFill>
                    <a:latin typeface="Verdana Bold"/>
                    <a:ea typeface="Verdana Bold"/>
                    <a:cs typeface="Verdana Bold"/>
                    <a:sym typeface="Verdana Bold"/>
                  </a:rPr>
                  <a:t>300</a:t>
                </a:r>
              </a:p>
            </p:txBody>
          </p:sp>
          <p:sp>
            <p:nvSpPr>
              <p:cNvPr id="2976" name="Shape 2976"/>
              <p:cNvSpPr/>
              <p:nvPr/>
            </p:nvSpPr>
            <p:spPr>
              <a:xfrm>
                <a:off x="3695699" y="0"/>
                <a:ext cx="246063"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ctr" defTabSz="913760"/>
                <a:r>
                  <a:rPr sz="600" baseline="19999">
                    <a:solidFill>
                      <a:srgbClr val="FFFF66"/>
                    </a:solidFill>
                    <a:latin typeface="Verdana Bold"/>
                    <a:ea typeface="Verdana Bold"/>
                    <a:cs typeface="Verdana Bold"/>
                    <a:sym typeface="Verdana Bold"/>
                  </a:rPr>
                  <a:t>$</a:t>
                </a:r>
                <a:r>
                  <a:rPr sz="600" u="sng">
                    <a:solidFill>
                      <a:srgbClr val="FFFF66"/>
                    </a:solidFill>
                    <a:latin typeface="Verdana Bold"/>
                    <a:ea typeface="Verdana Bold"/>
                    <a:cs typeface="Verdana Bold"/>
                    <a:sym typeface="Verdana Bold"/>
                  </a:rPr>
                  <a:t>300</a:t>
                </a:r>
              </a:p>
            </p:txBody>
          </p:sp>
        </p:grpSp>
      </p:grpSp>
      <p:sp>
        <p:nvSpPr>
          <p:cNvPr id="2979" name="Shape 2979"/>
          <p:cNvSpPr/>
          <p:nvPr/>
        </p:nvSpPr>
        <p:spPr>
          <a:xfrm>
            <a:off x="-76200" y="6315130"/>
            <a:ext cx="9296400" cy="6105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913760">
              <a:lnSpc>
                <a:spcPct val="80000"/>
              </a:lnSpc>
              <a:spcBef>
                <a:spcPts val="1200"/>
              </a:spcBef>
              <a:tabLst>
                <a:tab pos="165100" algn="l"/>
              </a:tabLst>
              <a:defRPr sz="2000">
                <a:solidFill>
                  <a:srgbClr val="FFFFCC"/>
                </a:solidFill>
                <a:latin typeface="Arial Bold"/>
                <a:ea typeface="Arial Bold"/>
                <a:cs typeface="Arial Bold"/>
                <a:sym typeface="Arial Bold"/>
              </a:defRPr>
            </a:lvl1pPr>
          </a:lstStyle>
          <a:p>
            <a:pPr lvl="0">
              <a:defRPr sz="1800">
                <a:solidFill>
                  <a:srgbClr val="000000"/>
                </a:solidFill>
              </a:defRPr>
            </a:pPr>
            <a:r>
              <a:rPr sz="2000">
                <a:solidFill>
                  <a:srgbClr val="FFFFCC"/>
                </a:solidFill>
              </a:rPr>
              <a:t>4 x Volume, ¼ of UFO’S to earn checks, Double $ on same Team, New UFO’s earn faster, Leader’s double income on same team</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iterate>
                                    <p:tmAbs val="0"/>
                                  </p:iterate>
                                  <p:childTnLst>
                                    <p:set>
                                      <p:cBhvr>
                                        <p:cTn id="6" fill="hold"/>
                                        <p:tgtEl>
                                          <p:spTgt spid="746"/>
                                        </p:tgtEl>
                                        <p:attrNameLst>
                                          <p:attrName>style.visibility</p:attrName>
                                        </p:attrNameLst>
                                      </p:cBhvr>
                                      <p:to>
                                        <p:strVal val="visible"/>
                                      </p:to>
                                    </p:set>
                                    <p:animEffect transition="in" filter="fade">
                                      <p:cBhvr>
                                        <p:cTn id="7" dur="2000"/>
                                        <p:tgtEl>
                                          <p:spTgt spid="746"/>
                                        </p:tgtEl>
                                      </p:cBhvr>
                                    </p:animEffect>
                                  </p:childTnLst>
                                </p:cTn>
                              </p:par>
                            </p:childTnLst>
                          </p:cTn>
                        </p:par>
                        <p:par>
                          <p:cTn id="8" fill="hold">
                            <p:stCondLst>
                              <p:cond delay="2000"/>
                            </p:stCondLst>
                            <p:childTnLst>
                              <p:par>
                                <p:cTn id="9" presetID="10" presetClass="entr" presetSubtype="0" fill="hold" grpId="2" nodeType="afterEffect">
                                  <p:stCondLst>
                                    <p:cond delay="0"/>
                                  </p:stCondLst>
                                  <p:iterate>
                                    <p:tmAbs val="0"/>
                                  </p:iterate>
                                  <p:childTnLst>
                                    <p:set>
                                      <p:cBhvr>
                                        <p:cTn id="10" fill="hold"/>
                                        <p:tgtEl>
                                          <p:spTgt spid="747"/>
                                        </p:tgtEl>
                                        <p:attrNameLst>
                                          <p:attrName>style.visibility</p:attrName>
                                        </p:attrNameLst>
                                      </p:cBhvr>
                                      <p:to>
                                        <p:strVal val="visible"/>
                                      </p:to>
                                    </p:set>
                                    <p:animEffect transition="in" filter="fade">
                                      <p:cBhvr>
                                        <p:cTn id="11" dur="2000"/>
                                        <p:tgtEl>
                                          <p:spTgt spid="747"/>
                                        </p:tgtEl>
                                      </p:cBhvr>
                                    </p:animEffect>
                                  </p:childTnLst>
                                </p:cTn>
                              </p:par>
                            </p:childTnLst>
                          </p:cTn>
                        </p:par>
                        <p:par>
                          <p:cTn id="12" fill="hold">
                            <p:stCondLst>
                              <p:cond delay="4000"/>
                            </p:stCondLst>
                            <p:childTnLst>
                              <p:par>
                                <p:cTn id="13" presetID="10" presetClass="entr" presetSubtype="0" fill="hold" grpId="3" nodeType="afterEffect">
                                  <p:stCondLst>
                                    <p:cond delay="0"/>
                                  </p:stCondLst>
                                  <p:iterate>
                                    <p:tmAbs val="0"/>
                                  </p:iterate>
                                  <p:childTnLst>
                                    <p:set>
                                      <p:cBhvr>
                                        <p:cTn id="14" fill="hold"/>
                                        <p:tgtEl>
                                          <p:spTgt spid="748"/>
                                        </p:tgtEl>
                                        <p:attrNameLst>
                                          <p:attrName>style.visibility</p:attrName>
                                        </p:attrNameLst>
                                      </p:cBhvr>
                                      <p:to>
                                        <p:strVal val="visible"/>
                                      </p:to>
                                    </p:set>
                                    <p:animEffect transition="in" filter="fade">
                                      <p:cBhvr>
                                        <p:cTn id="15" dur="2000"/>
                                        <p:tgtEl>
                                          <p:spTgt spid="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 grpId="1" animBg="1" advAuto="0"/>
      <p:bldP spid="747" grpId="2" animBg="1" advAuto="0"/>
      <p:bldP spid="748" grpId="3"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image7.png" descr="jr%20and%20loren%20cartoon%20copy.png"/>
          <p:cNvPicPr/>
          <p:nvPr/>
        </p:nvPicPr>
        <p:blipFill>
          <a:blip r:embed="rId2">
            <a:extLst/>
          </a:blip>
          <a:stretch>
            <a:fillRect/>
          </a:stretch>
        </p:blipFill>
        <p:spPr>
          <a:xfrm>
            <a:off x="-468475" y="0"/>
            <a:ext cx="10320550" cy="7044836"/>
          </a:xfrm>
          <a:prstGeom prst="rect">
            <a:avLst/>
          </a:prstGeom>
          <a:ln w="12700">
            <a:miter lim="400000"/>
          </a:ln>
        </p:spPr>
      </p:pic>
    </p:spTree>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1" name="Shape 2981"/>
          <p:cNvSpPr>
            <a:spLocks noGrp="1"/>
          </p:cNvSpPr>
          <p:nvPr>
            <p:ph type="title"/>
          </p:nvPr>
        </p:nvSpPr>
        <p:spPr>
          <a:xfrm>
            <a:off x="177647" y="63885"/>
            <a:ext cx="8966356" cy="1143001"/>
          </a:xfrm>
          <a:prstGeom prst="rect">
            <a:avLst/>
          </a:prstGeom>
        </p:spPr>
        <p:txBody>
          <a:bodyPr/>
          <a:lstStyle>
            <a:lvl1pPr algn="l">
              <a:defRPr sz="2800">
                <a:solidFill>
                  <a:srgbClr val="376092"/>
                </a:solidFill>
                <a:latin typeface="Tahoma Negreta"/>
                <a:ea typeface="Tahoma Negreta"/>
                <a:cs typeface="Tahoma Negreta"/>
                <a:sym typeface="Tahoma Negreta"/>
              </a:defRPr>
            </a:lvl1pPr>
          </a:lstStyle>
          <a:p>
            <a:pPr lvl="0">
              <a:defRPr sz="1800">
                <a:solidFill>
                  <a:srgbClr val="000000"/>
                </a:solidFill>
              </a:defRPr>
            </a:pPr>
            <a:r>
              <a:rPr sz="2800">
                <a:solidFill>
                  <a:srgbClr val="376092"/>
                </a:solidFill>
              </a:rPr>
              <a:t>You Can Not Stop an Idea Whose Time has Come</a:t>
            </a:r>
          </a:p>
        </p:txBody>
      </p:sp>
      <p:pic>
        <p:nvPicPr>
          <p:cNvPr id="2982" name="image138.png"/>
          <p:cNvPicPr/>
          <p:nvPr/>
        </p:nvPicPr>
        <p:blipFill>
          <a:blip r:embed="rId2">
            <a:extLst/>
          </a:blip>
          <a:srcRect b="11499"/>
          <a:stretch>
            <a:fillRect/>
          </a:stretch>
        </p:blipFill>
        <p:spPr>
          <a:xfrm>
            <a:off x="-29029" y="1714487"/>
            <a:ext cx="9173029" cy="4883164"/>
          </a:xfrm>
          <a:prstGeom prst="rect">
            <a:avLst/>
          </a:prstGeom>
          <a:ln w="12700">
            <a:miter lim="400000"/>
          </a:ln>
        </p:spPr>
      </p:pic>
      <p:pic>
        <p:nvPicPr>
          <p:cNvPr id="2983" name="image139.pdf"/>
          <p:cNvPicPr/>
          <p:nvPr/>
        </p:nvPicPr>
        <p:blipFill>
          <a:blip r:embed="rId3">
            <a:extLst/>
          </a:blip>
          <a:stretch>
            <a:fillRect/>
          </a:stretch>
        </p:blipFill>
        <p:spPr>
          <a:xfrm>
            <a:off x="3428991" y="3071820"/>
            <a:ext cx="2292477" cy="3258457"/>
          </a:xfrm>
          <a:prstGeom prst="rect">
            <a:avLst/>
          </a:prstGeom>
          <a:ln w="12700">
            <a:miter lim="400000"/>
          </a:ln>
        </p:spPr>
      </p:pic>
      <p:sp>
        <p:nvSpPr>
          <p:cNvPr id="2984" name="Shape 2984"/>
          <p:cNvSpPr/>
          <p:nvPr/>
        </p:nvSpPr>
        <p:spPr>
          <a:xfrm>
            <a:off x="5214942" y="2500307"/>
            <a:ext cx="642943" cy="110292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3760">
              <a:defRPr sz="7200">
                <a:solidFill>
                  <a:srgbClr val="FFFFFF"/>
                </a:solidFill>
                <a:effectLst>
                  <a:outerShdw blurRad="38100" dist="38100" dir="2700000" rotWithShape="0">
                    <a:srgbClr val="000000">
                      <a:alpha val="43137"/>
                    </a:srgbClr>
                  </a:outerShdw>
                </a:effectLst>
                <a:latin typeface="Arial Bold"/>
                <a:ea typeface="Arial Bold"/>
                <a:cs typeface="Arial Bold"/>
                <a:sym typeface="Arial Bold"/>
              </a:defRPr>
            </a:lvl1pPr>
          </a:lstStyle>
          <a:p>
            <a:pPr lvl="0">
              <a:defRPr sz="1800">
                <a:solidFill>
                  <a:srgbClr val="000000"/>
                </a:solidFill>
                <a:effectLst/>
              </a:defRPr>
            </a:pPr>
            <a:r>
              <a:rPr sz="7200">
                <a:solidFill>
                  <a:srgbClr val="FFFFFF"/>
                </a:solidFill>
                <a:effectLst>
                  <a:outerShdw blurRad="38100" dist="38100" dir="2700000" rotWithShape="0">
                    <a:srgbClr val="000000">
                      <a:alpha val="43137"/>
                    </a:srgbClr>
                  </a:outerShdw>
                </a:effectLst>
              </a:rPr>
              <a:t>?</a:t>
            </a:r>
          </a:p>
        </p:txBody>
      </p:sp>
      <p:sp>
        <p:nvSpPr>
          <p:cNvPr id="2985" name="Shape 2985"/>
          <p:cNvSpPr/>
          <p:nvPr/>
        </p:nvSpPr>
        <p:spPr>
          <a:xfrm>
            <a:off x="4143371" y="2071678"/>
            <a:ext cx="642943" cy="110292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3760">
              <a:defRPr sz="7200">
                <a:solidFill>
                  <a:srgbClr val="FFFFFF"/>
                </a:solidFill>
                <a:effectLst>
                  <a:outerShdw blurRad="38100" dist="38100" dir="2700000" rotWithShape="0">
                    <a:srgbClr val="000000">
                      <a:alpha val="43137"/>
                    </a:srgbClr>
                  </a:outerShdw>
                </a:effectLst>
                <a:latin typeface="Arial Bold"/>
                <a:ea typeface="Arial Bold"/>
                <a:cs typeface="Arial Bold"/>
                <a:sym typeface="Arial Bold"/>
              </a:defRPr>
            </a:lvl1pPr>
          </a:lstStyle>
          <a:p>
            <a:pPr lvl="0">
              <a:defRPr sz="1800">
                <a:solidFill>
                  <a:srgbClr val="000000"/>
                </a:solidFill>
                <a:effectLst/>
              </a:defRPr>
            </a:pPr>
            <a:r>
              <a:rPr sz="7200">
                <a:solidFill>
                  <a:srgbClr val="FFFFFF"/>
                </a:solidFill>
                <a:effectLst>
                  <a:outerShdw blurRad="38100" dist="38100" dir="2700000" rotWithShape="0">
                    <a:srgbClr val="000000">
                      <a:alpha val="43137"/>
                    </a:srgbClr>
                  </a:outerShdw>
                </a:effectLst>
              </a:rPr>
              <a:t>?</a:t>
            </a:r>
          </a:p>
        </p:txBody>
      </p:sp>
      <p:sp>
        <p:nvSpPr>
          <p:cNvPr id="2986" name="Shape 2986"/>
          <p:cNvSpPr/>
          <p:nvPr/>
        </p:nvSpPr>
        <p:spPr>
          <a:xfrm>
            <a:off x="3071802" y="2428869"/>
            <a:ext cx="642943" cy="110292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3760">
              <a:defRPr sz="7200">
                <a:solidFill>
                  <a:srgbClr val="FFFFFF"/>
                </a:solidFill>
                <a:effectLst>
                  <a:outerShdw blurRad="38100" dist="38100" dir="2700000" rotWithShape="0">
                    <a:srgbClr val="000000">
                      <a:alpha val="43137"/>
                    </a:srgbClr>
                  </a:outerShdw>
                </a:effectLst>
                <a:latin typeface="Arial Bold"/>
                <a:ea typeface="Arial Bold"/>
                <a:cs typeface="Arial Bold"/>
                <a:sym typeface="Arial Bold"/>
              </a:defRPr>
            </a:lvl1pPr>
          </a:lstStyle>
          <a:p>
            <a:pPr lvl="0">
              <a:defRPr sz="1800">
                <a:solidFill>
                  <a:srgbClr val="000000"/>
                </a:solidFill>
                <a:effectLst/>
              </a:defRPr>
            </a:pPr>
            <a:r>
              <a:rPr sz="7200">
                <a:solidFill>
                  <a:srgbClr val="FFFFFF"/>
                </a:solidFill>
                <a:effectLst>
                  <a:outerShdw blurRad="38100" dist="38100" dir="2700000" rotWithShape="0">
                    <a:srgbClr val="000000">
                      <a:alpha val="43137"/>
                    </a:srgbClr>
                  </a:outerShdw>
                </a:effectLst>
              </a:rPr>
              <a:t>?</a:t>
            </a:r>
          </a:p>
        </p:txBody>
      </p:sp>
      <p:grpSp>
        <p:nvGrpSpPr>
          <p:cNvPr id="2989" name="Group 2989"/>
          <p:cNvGrpSpPr/>
          <p:nvPr/>
        </p:nvGrpSpPr>
        <p:grpSpPr>
          <a:xfrm>
            <a:off x="343563" y="6022337"/>
            <a:ext cx="8504312" cy="857257"/>
            <a:chOff x="0" y="0"/>
            <a:chExt cx="8504311" cy="857256"/>
          </a:xfrm>
        </p:grpSpPr>
        <p:sp>
          <p:nvSpPr>
            <p:cNvPr id="2987" name="Shape 2987"/>
            <p:cNvSpPr/>
            <p:nvPr/>
          </p:nvSpPr>
          <p:spPr>
            <a:xfrm>
              <a:off x="8011" y="0"/>
              <a:ext cx="8496301" cy="857257"/>
            </a:xfrm>
            <a:prstGeom prst="rect">
              <a:avLst/>
            </a:prstGeom>
            <a:solidFill>
              <a:srgbClr val="BFBFBF">
                <a:alpha val="95000"/>
              </a:srgbClr>
            </a:solidFill>
            <a:ln w="25400" cap="flat">
              <a:solidFill>
                <a:srgbClr val="3A5E8A"/>
              </a:solidFill>
              <a:prstDash val="solid"/>
              <a:bevel/>
            </a:ln>
            <a:effectLst/>
          </p:spPr>
          <p:txBody>
            <a:bodyPr wrap="square" lIns="0" tIns="0" rIns="0" bIns="0" numCol="1" anchor="ctr">
              <a:noAutofit/>
            </a:bodyPr>
            <a:lstStyle/>
            <a:p>
              <a:pPr lvl="0" algn="ctr" defTabSz="913760">
                <a:defRPr>
                  <a:solidFill>
                    <a:srgbClr val="FFFFFF"/>
                  </a:solidFill>
                </a:defRPr>
              </a:pPr>
              <a:endParaRPr/>
            </a:p>
          </p:txBody>
        </p:sp>
        <p:sp>
          <p:nvSpPr>
            <p:cNvPr id="2988" name="Shape 2988"/>
            <p:cNvSpPr/>
            <p:nvPr/>
          </p:nvSpPr>
          <p:spPr>
            <a:xfrm>
              <a:off x="0" y="41896"/>
              <a:ext cx="8496300" cy="815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0" algn="ctr" defTabSz="913760"/>
              <a:r>
                <a:rPr sz="1600">
                  <a:latin typeface="Verdana Bold"/>
                  <a:ea typeface="Verdana Bold"/>
                  <a:cs typeface="Verdana Bold"/>
                  <a:sym typeface="Verdana Bold"/>
                </a:rPr>
                <a:t>The  choice is yours. Make the decision to convert your spending into earning. Save $6,000 to $15,000 by changing your shopping</a:t>
              </a:r>
              <a:br>
                <a:rPr sz="1600">
                  <a:latin typeface="Verdana Bold"/>
                  <a:ea typeface="Verdana Bold"/>
                  <a:cs typeface="Verdana Bold"/>
                  <a:sym typeface="Verdana Bold"/>
                </a:rPr>
              </a:br>
              <a:r>
                <a:rPr sz="1600">
                  <a:latin typeface="Verdana Bold"/>
                  <a:ea typeface="Verdana Bold"/>
                  <a:cs typeface="Verdana Bold"/>
                  <a:sym typeface="Verdana Bold"/>
                </a:rPr>
                <a:t>habits from brick &amp; mortar to click and order.</a:t>
              </a:r>
            </a:p>
          </p:txBody>
        </p:sp>
      </p:grpSp>
      <p:sp>
        <p:nvSpPr>
          <p:cNvPr id="2990" name="Shape 2990"/>
          <p:cNvSpPr/>
          <p:nvPr/>
        </p:nvSpPr>
        <p:spPr>
          <a:xfrm>
            <a:off x="6610507" y="2993452"/>
            <a:ext cx="2428893" cy="2402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defTabSz="913760"/>
            <a:r>
              <a:rPr sz="1100">
                <a:solidFill>
                  <a:srgbClr val="F2F2F2"/>
                </a:solidFill>
                <a:latin typeface="Verdana Bold"/>
                <a:ea typeface="Verdana Bold"/>
                <a:cs typeface="Verdana Bold"/>
                <a:sym typeface="Verdana Bold"/>
              </a:rPr>
              <a:t>It works better than any investment. Regardless of the performance of financial markets and the amount of discretionary income you have or don’t have to invest; everyone shops and has to spend to live.  Simply change your shopping habits. Buy the same products and brands for less money through Shop.com and change to Market America brands if you love them</a:t>
            </a:r>
            <a:r>
              <a:rPr sz="1100">
                <a:solidFill>
                  <a:srgbClr val="F2F2F2"/>
                </a:solidFill>
                <a:latin typeface="Verdana"/>
                <a:ea typeface="Verdana"/>
                <a:cs typeface="Verdana"/>
                <a:sym typeface="Verdana"/>
              </a:rPr>
              <a:t>.</a:t>
            </a:r>
          </a:p>
        </p:txBody>
      </p:sp>
      <p:sp>
        <p:nvSpPr>
          <p:cNvPr id="2991" name="Shape 2991"/>
          <p:cNvSpPr/>
          <p:nvPr/>
        </p:nvSpPr>
        <p:spPr>
          <a:xfrm>
            <a:off x="-29028" y="2699885"/>
            <a:ext cx="2659010" cy="3025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defTabSz="913760"/>
            <a:r>
              <a:rPr sz="1100" u="sng">
                <a:solidFill>
                  <a:srgbClr val="F2F2F2"/>
                </a:solidFill>
                <a:latin typeface="Verdana Bold"/>
                <a:ea typeface="Verdana Bold"/>
                <a:cs typeface="Verdana Bold"/>
                <a:sym typeface="Verdana Bold"/>
              </a:rPr>
              <a:t>JUST TRY IT BY GOING THROUGH THE ASSESSMENT</a:t>
            </a:r>
            <a:r>
              <a:rPr sz="1100" u="sng">
                <a:solidFill>
                  <a:srgbClr val="F2F2F2"/>
                </a:solidFill>
                <a:latin typeface="Verdana"/>
                <a:ea typeface="Verdana"/>
                <a:cs typeface="Verdana"/>
                <a:sym typeface="Verdana"/>
              </a:rPr>
              <a:t>.</a:t>
            </a:r>
          </a:p>
          <a:p>
            <a:pPr lvl="0" algn="ctr" defTabSz="913760"/>
            <a:endParaRPr sz="1100" u="sng">
              <a:solidFill>
                <a:srgbClr val="F2F2F2"/>
              </a:solidFill>
              <a:latin typeface="Verdana"/>
              <a:ea typeface="Verdana"/>
              <a:cs typeface="Verdana"/>
              <a:sym typeface="Verdana"/>
            </a:endParaRPr>
          </a:p>
          <a:p>
            <a:pPr marL="127000" lvl="0" indent="-127000" defTabSz="913760">
              <a:buClr>
                <a:srgbClr val="F2F2F2"/>
              </a:buClr>
              <a:buSzPct val="100000"/>
              <a:buFont typeface="Verdana Bold"/>
              <a:buAutoNum type="arabicPeriod"/>
            </a:pPr>
            <a:r>
              <a:rPr sz="1000">
                <a:solidFill>
                  <a:srgbClr val="F2F2F2"/>
                </a:solidFill>
                <a:latin typeface="Verdana Bold"/>
                <a:ea typeface="Verdana Bold"/>
                <a:cs typeface="Verdana Bold"/>
                <a:sym typeface="Verdana Bold"/>
              </a:rPr>
              <a:t>Proves you save $7500 or more by changing the way you shop and spend $. You win just by starting!</a:t>
            </a:r>
          </a:p>
          <a:p>
            <a:pPr marL="228600" lvl="0" indent="-228600" defTabSz="913760">
              <a:buClr>
                <a:srgbClr val="F2F2F2"/>
              </a:buClr>
              <a:buSzPct val="100000"/>
              <a:buFont typeface="Verdana Bold"/>
              <a:buAutoNum type="arabicPeriod"/>
            </a:pPr>
            <a:endParaRPr sz="1000">
              <a:solidFill>
                <a:srgbClr val="F2F2F2"/>
              </a:solidFill>
              <a:latin typeface="Verdana Bold"/>
              <a:ea typeface="Verdana Bold"/>
              <a:cs typeface="Verdana Bold"/>
              <a:sym typeface="Verdana Bold"/>
            </a:endParaRPr>
          </a:p>
          <a:p>
            <a:pPr lvl="0" defTabSz="913760"/>
            <a:r>
              <a:rPr sz="1000">
                <a:solidFill>
                  <a:srgbClr val="F2F2F2"/>
                </a:solidFill>
                <a:latin typeface="Verdana Bold"/>
                <a:ea typeface="Verdana Bold"/>
                <a:cs typeface="Verdana Bold"/>
                <a:sym typeface="Verdana Bold"/>
              </a:rPr>
              <a:t>2. It justifies why the required BV and IBV amounts are in SABP,</a:t>
            </a:r>
          </a:p>
          <a:p>
            <a:pPr lvl="0" defTabSz="913760"/>
            <a:endParaRPr sz="1000">
              <a:solidFill>
                <a:srgbClr val="F2F2F2"/>
              </a:solidFill>
              <a:latin typeface="Verdana Bold"/>
              <a:ea typeface="Verdana Bold"/>
              <a:cs typeface="Verdana Bold"/>
              <a:sym typeface="Verdana Bold"/>
            </a:endParaRPr>
          </a:p>
          <a:p>
            <a:pPr lvl="0" defTabSz="913760"/>
            <a:r>
              <a:rPr sz="1000">
                <a:solidFill>
                  <a:srgbClr val="F2F2F2"/>
                </a:solidFill>
                <a:latin typeface="Verdana Bold"/>
                <a:ea typeface="Verdana Bold"/>
                <a:cs typeface="Verdana Bold"/>
                <a:sym typeface="Verdana Bold"/>
              </a:rPr>
              <a:t>3. It identify $ you are already spending monthly and yearly + where to find the products on Shop.com or Unfranchise.com.</a:t>
            </a:r>
          </a:p>
          <a:p>
            <a:pPr lvl="0" defTabSz="913760"/>
            <a:endParaRPr sz="1000">
              <a:solidFill>
                <a:srgbClr val="F2F2F2"/>
              </a:solidFill>
              <a:latin typeface="Verdana Bold"/>
              <a:ea typeface="Verdana Bold"/>
              <a:cs typeface="Verdana Bold"/>
              <a:sym typeface="Verdana Bold"/>
            </a:endParaRPr>
          </a:p>
          <a:p>
            <a:pPr lvl="0" defTabSz="913760"/>
            <a:r>
              <a:rPr sz="1000">
                <a:solidFill>
                  <a:srgbClr val="F2F2F2"/>
                </a:solidFill>
                <a:latin typeface="Verdana Bold"/>
                <a:ea typeface="Verdana Bold"/>
                <a:cs typeface="Verdana Bold"/>
                <a:sym typeface="Verdana Bold"/>
              </a:rPr>
              <a:t>4. It sets up a plan, projections, Schedule, and system for YOU</a:t>
            </a:r>
            <a:r>
              <a:rPr sz="1000">
                <a:solidFill>
                  <a:srgbClr val="F2F2F2"/>
                </a:solidFill>
                <a:latin typeface="Verdana"/>
                <a:ea typeface="Verdana"/>
                <a:cs typeface="Verdana"/>
                <a:sym typeface="Verdana"/>
              </a:rPr>
              <a:t>.</a:t>
            </a:r>
          </a:p>
        </p:txBody>
      </p:sp>
      <p:sp>
        <p:nvSpPr>
          <p:cNvPr id="2992" name="Shape 2992"/>
          <p:cNvSpPr/>
          <p:nvPr/>
        </p:nvSpPr>
        <p:spPr>
          <a:xfrm>
            <a:off x="3382987" y="1376235"/>
            <a:ext cx="2328079" cy="624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defTabSz="456273"/>
            <a:r>
              <a:rPr b="1">
                <a:solidFill>
                  <a:srgbClr val="FFFFFF"/>
                </a:solidFill>
              </a:rPr>
              <a:t>Unfranchise DNA =</a:t>
            </a:r>
          </a:p>
          <a:p>
            <a:pPr lvl="0" algn="ctr" defTabSz="456273"/>
            <a:r>
              <a:rPr b="1">
                <a:solidFill>
                  <a:srgbClr val="FFFFFF"/>
                </a:solidFill>
              </a:rPr>
              <a:t>SHOPPING ANNUITY™</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2982"/>
                                        </p:tgtEl>
                                        <p:attrNameLst>
                                          <p:attrName>style.visibility</p:attrName>
                                        </p:attrNameLst>
                                      </p:cBhvr>
                                      <p:to>
                                        <p:strVal val="visible"/>
                                      </p:to>
                                    </p:set>
                                    <p:anim calcmode="lin" valueType="num">
                                      <p:cBhvr>
                                        <p:cTn id="7" dur="500" fill="hold"/>
                                        <p:tgtEl>
                                          <p:spTgt spid="2982"/>
                                        </p:tgtEl>
                                        <p:attrNameLst>
                                          <p:attrName>ppt_x</p:attrName>
                                        </p:attrNameLst>
                                      </p:cBhvr>
                                      <p:tavLst>
                                        <p:tav tm="0">
                                          <p:val>
                                            <p:strVal val="#ppt_x"/>
                                          </p:val>
                                        </p:tav>
                                        <p:tav tm="100000">
                                          <p:val>
                                            <p:strVal val="#ppt_x"/>
                                          </p:val>
                                        </p:tav>
                                      </p:tavLst>
                                    </p:anim>
                                    <p:anim calcmode="lin" valueType="num">
                                      <p:cBhvr>
                                        <p:cTn id="8" dur="500" fill="hold"/>
                                        <p:tgtEl>
                                          <p:spTgt spid="298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32" fill="hold" grpId="2" nodeType="afterEffect">
                                  <p:stCondLst>
                                    <p:cond delay="0"/>
                                  </p:stCondLst>
                                  <p:iterate>
                                    <p:tmAbs val="0"/>
                                  </p:iterate>
                                  <p:childTnLst>
                                    <p:set>
                                      <p:cBhvr>
                                        <p:cTn id="11" fill="hold"/>
                                        <p:tgtEl>
                                          <p:spTgt spid="2983"/>
                                        </p:tgtEl>
                                        <p:attrNameLst>
                                          <p:attrName>style.visibility</p:attrName>
                                        </p:attrNameLst>
                                      </p:cBhvr>
                                      <p:to>
                                        <p:strVal val="visible"/>
                                      </p:to>
                                    </p:set>
                                    <p:anim calcmode="lin" valueType="num">
                                      <p:cBhvr>
                                        <p:cTn id="12" dur="1000" fill="hold"/>
                                        <p:tgtEl>
                                          <p:spTgt spid="2983"/>
                                        </p:tgtEl>
                                        <p:attrNameLst>
                                          <p:attrName>ppt_w</p:attrName>
                                        </p:attrNameLst>
                                      </p:cBhvr>
                                      <p:tavLst>
                                        <p:tav tm="0">
                                          <p:val>
                                            <p:fltVal val="0"/>
                                          </p:val>
                                        </p:tav>
                                        <p:tav tm="100000">
                                          <p:val>
                                            <p:strVal val="#ppt_w"/>
                                          </p:val>
                                        </p:tav>
                                      </p:tavLst>
                                    </p:anim>
                                    <p:anim calcmode="lin" valueType="num">
                                      <p:cBhvr>
                                        <p:cTn id="13" dur="1000" fill="hold"/>
                                        <p:tgtEl>
                                          <p:spTgt spid="2983"/>
                                        </p:tgtEl>
                                        <p:attrNameLst>
                                          <p:attrName>ppt_h</p:attrName>
                                        </p:attrNameLst>
                                      </p:cBhvr>
                                      <p:tavLst>
                                        <p:tav tm="0">
                                          <p:val>
                                            <p:fltVal val="0"/>
                                          </p:val>
                                        </p:tav>
                                        <p:tav tm="100000">
                                          <p:val>
                                            <p:strVal val="#ppt_h"/>
                                          </p:val>
                                        </p:tav>
                                      </p:tavLst>
                                    </p:anim>
                                  </p:childTnLst>
                                </p:cTn>
                              </p:par>
                            </p:childTnLst>
                          </p:cTn>
                        </p:par>
                        <p:par>
                          <p:cTn id="14" fill="hold">
                            <p:stCondLst>
                              <p:cond delay="1500"/>
                            </p:stCondLst>
                            <p:childTnLst>
                              <p:par>
                                <p:cTn id="15" presetID="4" presetClass="entr" presetSubtype="16" fill="hold" grpId="3" nodeType="afterEffect">
                                  <p:stCondLst>
                                    <p:cond delay="0"/>
                                  </p:stCondLst>
                                  <p:iterate>
                                    <p:tmAbs val="0"/>
                                  </p:iterate>
                                  <p:childTnLst>
                                    <p:set>
                                      <p:cBhvr>
                                        <p:cTn id="16" fill="hold"/>
                                        <p:tgtEl>
                                          <p:spTgt spid="2985"/>
                                        </p:tgtEl>
                                        <p:attrNameLst>
                                          <p:attrName>style.visibility</p:attrName>
                                        </p:attrNameLst>
                                      </p:cBhvr>
                                      <p:to>
                                        <p:strVal val="visible"/>
                                      </p:to>
                                    </p:set>
                                    <p:animEffect transition="in" filter="box(in)">
                                      <p:cBhvr>
                                        <p:cTn id="17" dur="500"/>
                                        <p:tgtEl>
                                          <p:spTgt spid="2985"/>
                                        </p:tgtEl>
                                      </p:cBhvr>
                                    </p:animEffect>
                                  </p:childTnLst>
                                </p:cTn>
                              </p:par>
                            </p:childTnLst>
                          </p:cTn>
                        </p:par>
                        <p:par>
                          <p:cTn id="18" fill="hold">
                            <p:stCondLst>
                              <p:cond delay="2000"/>
                            </p:stCondLst>
                            <p:childTnLst>
                              <p:par>
                                <p:cTn id="19" presetID="4" presetClass="entr" presetSubtype="16" fill="hold" grpId="4" nodeType="afterEffect">
                                  <p:stCondLst>
                                    <p:cond delay="0"/>
                                  </p:stCondLst>
                                  <p:iterate>
                                    <p:tmAbs val="0"/>
                                  </p:iterate>
                                  <p:childTnLst>
                                    <p:set>
                                      <p:cBhvr>
                                        <p:cTn id="20" fill="hold"/>
                                        <p:tgtEl>
                                          <p:spTgt spid="2986"/>
                                        </p:tgtEl>
                                        <p:attrNameLst>
                                          <p:attrName>style.visibility</p:attrName>
                                        </p:attrNameLst>
                                      </p:cBhvr>
                                      <p:to>
                                        <p:strVal val="visible"/>
                                      </p:to>
                                    </p:set>
                                    <p:animEffect transition="in" filter="box(in)">
                                      <p:cBhvr>
                                        <p:cTn id="21" dur="500"/>
                                        <p:tgtEl>
                                          <p:spTgt spid="2986"/>
                                        </p:tgtEl>
                                      </p:cBhvr>
                                    </p:animEffect>
                                  </p:childTnLst>
                                </p:cTn>
                              </p:par>
                            </p:childTnLst>
                          </p:cTn>
                        </p:par>
                        <p:par>
                          <p:cTn id="22" fill="hold">
                            <p:stCondLst>
                              <p:cond delay="2500"/>
                            </p:stCondLst>
                            <p:childTnLst>
                              <p:par>
                                <p:cTn id="23" presetID="4" presetClass="entr" presetSubtype="16" fill="hold" grpId="5" nodeType="afterEffect">
                                  <p:stCondLst>
                                    <p:cond delay="0"/>
                                  </p:stCondLst>
                                  <p:iterate>
                                    <p:tmAbs val="0"/>
                                  </p:iterate>
                                  <p:childTnLst>
                                    <p:set>
                                      <p:cBhvr>
                                        <p:cTn id="24" fill="hold"/>
                                        <p:tgtEl>
                                          <p:spTgt spid="2984"/>
                                        </p:tgtEl>
                                        <p:attrNameLst>
                                          <p:attrName>style.visibility</p:attrName>
                                        </p:attrNameLst>
                                      </p:cBhvr>
                                      <p:to>
                                        <p:strVal val="visible"/>
                                      </p:to>
                                    </p:set>
                                    <p:animEffect transition="in" filter="box(in)">
                                      <p:cBhvr>
                                        <p:cTn id="25" dur="500"/>
                                        <p:tgtEl>
                                          <p:spTgt spid="2984"/>
                                        </p:tgtEl>
                                      </p:cBhvr>
                                    </p:animEffect>
                                  </p:childTnLst>
                                </p:cTn>
                              </p:par>
                            </p:childTnLst>
                          </p:cTn>
                        </p:par>
                        <p:par>
                          <p:cTn id="26" fill="hold">
                            <p:stCondLst>
                              <p:cond delay="3000"/>
                            </p:stCondLst>
                            <p:childTnLst>
                              <p:par>
                                <p:cTn id="27" presetID="4" presetClass="entr" presetSubtype="32" fill="hold" grpId="6" nodeType="afterEffect">
                                  <p:stCondLst>
                                    <p:cond delay="0"/>
                                  </p:stCondLst>
                                  <p:iterate>
                                    <p:tmAbs val="0"/>
                                  </p:iterate>
                                  <p:childTnLst>
                                    <p:set>
                                      <p:cBhvr>
                                        <p:cTn id="28" fill="hold"/>
                                        <p:tgtEl>
                                          <p:spTgt spid="2989"/>
                                        </p:tgtEl>
                                        <p:attrNameLst>
                                          <p:attrName>style.visibility</p:attrName>
                                        </p:attrNameLst>
                                      </p:cBhvr>
                                      <p:to>
                                        <p:strVal val="visible"/>
                                      </p:to>
                                    </p:set>
                                    <p:animEffect transition="in" filter="box(out)">
                                      <p:cBhvr>
                                        <p:cTn id="29" dur="2000"/>
                                        <p:tgtEl>
                                          <p:spTgt spid="2989"/>
                                        </p:tgtEl>
                                      </p:cBhvr>
                                    </p:animEffect>
                                  </p:childTnLst>
                                </p:cTn>
                              </p:par>
                            </p:childTnLst>
                          </p:cTn>
                        </p:par>
                        <p:par>
                          <p:cTn id="30" fill="hold">
                            <p:stCondLst>
                              <p:cond delay="5000"/>
                            </p:stCondLst>
                            <p:childTnLst>
                              <p:par>
                                <p:cTn id="31" presetID="2" presetClass="entr" presetSubtype="4" fill="hold" grpId="7" nodeType="afterEffect">
                                  <p:stCondLst>
                                    <p:cond delay="0"/>
                                  </p:stCondLst>
                                  <p:iterate>
                                    <p:tmAbs val="0"/>
                                  </p:iterate>
                                  <p:childTnLst>
                                    <p:set>
                                      <p:cBhvr>
                                        <p:cTn id="32" fill="hold"/>
                                        <p:tgtEl>
                                          <p:spTgt spid="2990"/>
                                        </p:tgtEl>
                                        <p:attrNameLst>
                                          <p:attrName>style.visibility</p:attrName>
                                        </p:attrNameLst>
                                      </p:cBhvr>
                                      <p:to>
                                        <p:strVal val="visible"/>
                                      </p:to>
                                    </p:set>
                                    <p:anim calcmode="lin" valueType="num">
                                      <p:cBhvr>
                                        <p:cTn id="33" dur="500" fill="hold"/>
                                        <p:tgtEl>
                                          <p:spTgt spid="2990"/>
                                        </p:tgtEl>
                                        <p:attrNameLst>
                                          <p:attrName>ppt_x</p:attrName>
                                        </p:attrNameLst>
                                      </p:cBhvr>
                                      <p:tavLst>
                                        <p:tav tm="0">
                                          <p:val>
                                            <p:strVal val="#ppt_x"/>
                                          </p:val>
                                        </p:tav>
                                        <p:tav tm="100000">
                                          <p:val>
                                            <p:strVal val="#ppt_x"/>
                                          </p:val>
                                        </p:tav>
                                      </p:tavLst>
                                    </p:anim>
                                    <p:anim calcmode="lin" valueType="num">
                                      <p:cBhvr>
                                        <p:cTn id="34" dur="500" fill="hold"/>
                                        <p:tgtEl>
                                          <p:spTgt spid="2990"/>
                                        </p:tgtEl>
                                        <p:attrNameLst>
                                          <p:attrName>ppt_y</p:attrName>
                                        </p:attrNameLst>
                                      </p:cBhvr>
                                      <p:tavLst>
                                        <p:tav tm="0">
                                          <p:val>
                                            <p:strVal val="1+#ppt_h/2"/>
                                          </p:val>
                                        </p:tav>
                                        <p:tav tm="100000">
                                          <p:val>
                                            <p:strVal val="#ppt_y"/>
                                          </p:val>
                                        </p:tav>
                                      </p:tavLst>
                                    </p:anim>
                                  </p:childTnLst>
                                </p:cTn>
                              </p:par>
                            </p:childTnLst>
                          </p:cTn>
                        </p:par>
                        <p:par>
                          <p:cTn id="35" fill="hold">
                            <p:stCondLst>
                              <p:cond delay="5500"/>
                            </p:stCondLst>
                            <p:childTnLst>
                              <p:par>
                                <p:cTn id="36" presetID="2" presetClass="entr" presetSubtype="1" fill="hold" grpId="8" nodeType="afterEffect">
                                  <p:stCondLst>
                                    <p:cond delay="0"/>
                                  </p:stCondLst>
                                  <p:iterate>
                                    <p:tmAbs val="0"/>
                                  </p:iterate>
                                  <p:childTnLst>
                                    <p:set>
                                      <p:cBhvr>
                                        <p:cTn id="37" fill="hold"/>
                                        <p:tgtEl>
                                          <p:spTgt spid="2991"/>
                                        </p:tgtEl>
                                        <p:attrNameLst>
                                          <p:attrName>style.visibility</p:attrName>
                                        </p:attrNameLst>
                                      </p:cBhvr>
                                      <p:to>
                                        <p:strVal val="visible"/>
                                      </p:to>
                                    </p:set>
                                    <p:anim calcmode="lin" valueType="num">
                                      <p:cBhvr>
                                        <p:cTn id="38" dur="500" fill="hold"/>
                                        <p:tgtEl>
                                          <p:spTgt spid="2991"/>
                                        </p:tgtEl>
                                        <p:attrNameLst>
                                          <p:attrName>ppt_x</p:attrName>
                                        </p:attrNameLst>
                                      </p:cBhvr>
                                      <p:tavLst>
                                        <p:tav tm="0">
                                          <p:val>
                                            <p:strVal val="#ppt_x"/>
                                          </p:val>
                                        </p:tav>
                                        <p:tav tm="100000">
                                          <p:val>
                                            <p:strVal val="#ppt_x"/>
                                          </p:val>
                                        </p:tav>
                                      </p:tavLst>
                                    </p:anim>
                                    <p:anim calcmode="lin" valueType="num">
                                      <p:cBhvr>
                                        <p:cTn id="39" dur="500" fill="hold"/>
                                        <p:tgtEl>
                                          <p:spTgt spid="299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2" grpId="1" animBg="1" advAuto="0"/>
      <p:bldP spid="2983" grpId="2" animBg="1" advAuto="0"/>
      <p:bldP spid="2984" grpId="5" animBg="1" advAuto="0"/>
      <p:bldP spid="2985" grpId="3" animBg="1" advAuto="0"/>
      <p:bldP spid="2986" grpId="4" animBg="1" advAuto="0"/>
      <p:bldP spid="2989" grpId="6" animBg="1" advAuto="0"/>
      <p:bldP spid="2990" grpId="7" animBg="1" advAuto="0"/>
      <p:bldP spid="2991" grpId="8"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4" name="Shape 2994"/>
          <p:cNvSpPr>
            <a:spLocks noGrp="1"/>
          </p:cNvSpPr>
          <p:nvPr>
            <p:ph type="title"/>
          </p:nvPr>
        </p:nvSpPr>
        <p:spPr>
          <a:xfrm>
            <a:off x="-534794" y="-219514"/>
            <a:ext cx="10068984" cy="1526181"/>
          </a:xfrm>
          <a:prstGeom prst="rect">
            <a:avLst/>
          </a:prstGeom>
        </p:spPr>
        <p:txBody>
          <a:bodyPr/>
          <a:lstStyle/>
          <a:p>
            <a:pPr lvl="0">
              <a:defRPr sz="1800"/>
            </a:pPr>
            <a:r>
              <a:rPr sz="2400">
                <a:solidFill>
                  <a:srgbClr val="376092"/>
                </a:solidFill>
                <a:latin typeface="Tahoma Negreta"/>
                <a:ea typeface="Tahoma Negreta"/>
                <a:cs typeface="Tahoma Negreta"/>
                <a:sym typeface="Tahoma Negreta"/>
              </a:rPr>
              <a:t>Shopping Annuity™ Bonus Pool Pioneer Program</a:t>
            </a:r>
            <a:br>
              <a:rPr sz="2400">
                <a:solidFill>
                  <a:srgbClr val="376092"/>
                </a:solidFill>
                <a:latin typeface="Tahoma Negreta"/>
                <a:ea typeface="Tahoma Negreta"/>
                <a:cs typeface="Tahoma Negreta"/>
                <a:sym typeface="Tahoma Negreta"/>
              </a:rPr>
            </a:br>
            <a:r>
              <a:rPr sz="2400" b="1">
                <a:solidFill>
                  <a:srgbClr val="376092"/>
                </a:solidFill>
              </a:rPr>
              <a:t>October 2014 = UFO Pioneer’s DNA Shopping Annuity</a:t>
            </a:r>
            <a:br>
              <a:rPr sz="2400" b="1">
                <a:solidFill>
                  <a:srgbClr val="376092"/>
                </a:solidFill>
              </a:rPr>
            </a:br>
            <a:r>
              <a:rPr sz="2400" b="1">
                <a:solidFill>
                  <a:srgbClr val="17375E"/>
                </a:solidFill>
              </a:rPr>
              <a:t>Converting Spending into Earning</a:t>
            </a:r>
          </a:p>
        </p:txBody>
      </p:sp>
      <p:pic>
        <p:nvPicPr>
          <p:cNvPr id="2995" name="image138.png"/>
          <p:cNvPicPr/>
          <p:nvPr/>
        </p:nvPicPr>
        <p:blipFill>
          <a:blip r:embed="rId2">
            <a:extLst/>
          </a:blip>
          <a:srcRect b="11499"/>
          <a:stretch>
            <a:fillRect/>
          </a:stretch>
        </p:blipFill>
        <p:spPr>
          <a:xfrm>
            <a:off x="-29029" y="1714487"/>
            <a:ext cx="9173029" cy="4883164"/>
          </a:xfrm>
          <a:prstGeom prst="rect">
            <a:avLst/>
          </a:prstGeom>
          <a:ln w="12700">
            <a:miter lim="400000"/>
          </a:ln>
        </p:spPr>
      </p:pic>
      <p:pic>
        <p:nvPicPr>
          <p:cNvPr id="2996" name="image139.pdf"/>
          <p:cNvPicPr/>
          <p:nvPr/>
        </p:nvPicPr>
        <p:blipFill>
          <a:blip r:embed="rId3">
            <a:extLst/>
          </a:blip>
          <a:stretch>
            <a:fillRect/>
          </a:stretch>
        </p:blipFill>
        <p:spPr>
          <a:xfrm>
            <a:off x="3428991" y="3071820"/>
            <a:ext cx="2292477" cy="3258457"/>
          </a:xfrm>
          <a:prstGeom prst="rect">
            <a:avLst/>
          </a:prstGeom>
          <a:ln w="12700">
            <a:miter lim="400000"/>
          </a:ln>
        </p:spPr>
      </p:pic>
      <p:sp>
        <p:nvSpPr>
          <p:cNvPr id="2997" name="Shape 2997"/>
          <p:cNvSpPr/>
          <p:nvPr/>
        </p:nvSpPr>
        <p:spPr>
          <a:xfrm>
            <a:off x="5214942" y="2500307"/>
            <a:ext cx="642943" cy="110292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3760">
              <a:defRPr sz="7200">
                <a:solidFill>
                  <a:srgbClr val="FFFFFF"/>
                </a:solidFill>
                <a:effectLst>
                  <a:outerShdw blurRad="38100" dist="38100" dir="2700000" rotWithShape="0">
                    <a:srgbClr val="000000">
                      <a:alpha val="43137"/>
                    </a:srgbClr>
                  </a:outerShdw>
                </a:effectLst>
                <a:latin typeface="Arial Bold"/>
                <a:ea typeface="Arial Bold"/>
                <a:cs typeface="Arial Bold"/>
                <a:sym typeface="Arial Bold"/>
              </a:defRPr>
            </a:lvl1pPr>
          </a:lstStyle>
          <a:p>
            <a:pPr lvl="0">
              <a:defRPr sz="1800">
                <a:solidFill>
                  <a:srgbClr val="000000"/>
                </a:solidFill>
                <a:effectLst/>
              </a:defRPr>
            </a:pPr>
            <a:r>
              <a:rPr sz="7200">
                <a:solidFill>
                  <a:srgbClr val="FFFFFF"/>
                </a:solidFill>
                <a:effectLst>
                  <a:outerShdw blurRad="38100" dist="38100" dir="2700000" rotWithShape="0">
                    <a:srgbClr val="000000">
                      <a:alpha val="43137"/>
                    </a:srgbClr>
                  </a:outerShdw>
                </a:effectLst>
              </a:rPr>
              <a:t>?</a:t>
            </a:r>
          </a:p>
        </p:txBody>
      </p:sp>
      <p:sp>
        <p:nvSpPr>
          <p:cNvPr id="2998" name="Shape 2998"/>
          <p:cNvSpPr/>
          <p:nvPr/>
        </p:nvSpPr>
        <p:spPr>
          <a:xfrm>
            <a:off x="4143371" y="2071678"/>
            <a:ext cx="642943" cy="110292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3760">
              <a:defRPr sz="7200">
                <a:solidFill>
                  <a:srgbClr val="FFFFFF"/>
                </a:solidFill>
                <a:effectLst>
                  <a:outerShdw blurRad="38100" dist="38100" dir="2700000" rotWithShape="0">
                    <a:srgbClr val="000000">
                      <a:alpha val="43137"/>
                    </a:srgbClr>
                  </a:outerShdw>
                </a:effectLst>
                <a:latin typeface="Arial Bold"/>
                <a:ea typeface="Arial Bold"/>
                <a:cs typeface="Arial Bold"/>
                <a:sym typeface="Arial Bold"/>
              </a:defRPr>
            </a:lvl1pPr>
          </a:lstStyle>
          <a:p>
            <a:pPr lvl="0">
              <a:defRPr sz="1800">
                <a:solidFill>
                  <a:srgbClr val="000000"/>
                </a:solidFill>
                <a:effectLst/>
              </a:defRPr>
            </a:pPr>
            <a:r>
              <a:rPr sz="7200">
                <a:solidFill>
                  <a:srgbClr val="FFFFFF"/>
                </a:solidFill>
                <a:effectLst>
                  <a:outerShdw blurRad="38100" dist="38100" dir="2700000" rotWithShape="0">
                    <a:srgbClr val="000000">
                      <a:alpha val="43137"/>
                    </a:srgbClr>
                  </a:outerShdw>
                </a:effectLst>
              </a:rPr>
              <a:t>?</a:t>
            </a:r>
          </a:p>
        </p:txBody>
      </p:sp>
      <p:sp>
        <p:nvSpPr>
          <p:cNvPr id="2999" name="Shape 2999"/>
          <p:cNvSpPr/>
          <p:nvPr/>
        </p:nvSpPr>
        <p:spPr>
          <a:xfrm>
            <a:off x="3071802" y="2428869"/>
            <a:ext cx="642943" cy="110292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3760">
              <a:defRPr sz="7200">
                <a:solidFill>
                  <a:srgbClr val="FFFFFF"/>
                </a:solidFill>
                <a:effectLst>
                  <a:outerShdw blurRad="38100" dist="38100" dir="2700000" rotWithShape="0">
                    <a:srgbClr val="000000">
                      <a:alpha val="43137"/>
                    </a:srgbClr>
                  </a:outerShdw>
                </a:effectLst>
                <a:latin typeface="Arial Bold"/>
                <a:ea typeface="Arial Bold"/>
                <a:cs typeface="Arial Bold"/>
                <a:sym typeface="Arial Bold"/>
              </a:defRPr>
            </a:lvl1pPr>
          </a:lstStyle>
          <a:p>
            <a:pPr lvl="0">
              <a:defRPr sz="1800">
                <a:solidFill>
                  <a:srgbClr val="000000"/>
                </a:solidFill>
                <a:effectLst/>
              </a:defRPr>
            </a:pPr>
            <a:r>
              <a:rPr sz="7200">
                <a:solidFill>
                  <a:srgbClr val="FFFFFF"/>
                </a:solidFill>
                <a:effectLst>
                  <a:outerShdw blurRad="38100" dist="38100" dir="2700000" rotWithShape="0">
                    <a:srgbClr val="000000">
                      <a:alpha val="43137"/>
                    </a:srgbClr>
                  </a:outerShdw>
                </a:effectLst>
              </a:rPr>
              <a:t>?</a:t>
            </a:r>
          </a:p>
        </p:txBody>
      </p:sp>
      <p:grpSp>
        <p:nvGrpSpPr>
          <p:cNvPr id="3002" name="Group 3002"/>
          <p:cNvGrpSpPr/>
          <p:nvPr/>
        </p:nvGrpSpPr>
        <p:grpSpPr>
          <a:xfrm>
            <a:off x="280194" y="5726138"/>
            <a:ext cx="8750144" cy="1016974"/>
            <a:chOff x="0" y="0"/>
            <a:chExt cx="8750142" cy="1016973"/>
          </a:xfrm>
        </p:grpSpPr>
        <p:sp>
          <p:nvSpPr>
            <p:cNvPr id="3000" name="Shape 3000"/>
            <p:cNvSpPr/>
            <p:nvPr/>
          </p:nvSpPr>
          <p:spPr>
            <a:xfrm>
              <a:off x="-1" y="-1"/>
              <a:ext cx="8669139" cy="1016975"/>
            </a:xfrm>
            <a:prstGeom prst="rect">
              <a:avLst/>
            </a:prstGeom>
            <a:solidFill>
              <a:srgbClr val="BFBFBF">
                <a:alpha val="95000"/>
              </a:srgbClr>
            </a:solidFill>
            <a:ln w="25400" cap="flat">
              <a:solidFill>
                <a:srgbClr val="3A5E8A"/>
              </a:solidFill>
              <a:prstDash val="solid"/>
              <a:bevel/>
            </a:ln>
            <a:effectLst/>
          </p:spPr>
          <p:txBody>
            <a:bodyPr wrap="square" lIns="0" tIns="0" rIns="0" bIns="0" numCol="1" anchor="ctr">
              <a:noAutofit/>
            </a:bodyPr>
            <a:lstStyle/>
            <a:p>
              <a:pPr lvl="0" algn="ctr" defTabSz="913760">
                <a:defRPr>
                  <a:solidFill>
                    <a:srgbClr val="FFFFFF"/>
                  </a:solidFill>
                </a:defRPr>
              </a:pPr>
              <a:endParaRPr/>
            </a:p>
          </p:txBody>
        </p:sp>
        <p:sp>
          <p:nvSpPr>
            <p:cNvPr id="3001" name="Shape 3001"/>
            <p:cNvSpPr/>
            <p:nvPr/>
          </p:nvSpPr>
          <p:spPr>
            <a:xfrm>
              <a:off x="81004" y="0"/>
              <a:ext cx="8669139" cy="955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0" algn="ctr" defTabSz="913760"/>
              <a:r>
                <a:rPr sz="1400">
                  <a:solidFill>
                    <a:srgbClr val="17375E"/>
                  </a:solidFill>
                  <a:latin typeface="Verdana Bold"/>
                  <a:ea typeface="Verdana Bold"/>
                  <a:cs typeface="Verdana Bold"/>
                  <a:sym typeface="Verdana Bold"/>
                </a:rPr>
                <a:t>This is YOUR Unfranchise DNA Test to see if you have it or not.</a:t>
              </a:r>
            </a:p>
            <a:p>
              <a:pPr lvl="0" algn="ctr" defTabSz="913760"/>
              <a:r>
                <a:rPr sz="1400">
                  <a:solidFill>
                    <a:srgbClr val="17375E"/>
                  </a:solidFill>
                  <a:latin typeface="Verdana Bold"/>
                  <a:ea typeface="Verdana Bold"/>
                  <a:cs typeface="Verdana Bold"/>
                  <a:sym typeface="Verdana Bold"/>
                </a:rPr>
                <a:t>Up to 20 million in BV and Up to 10 million in IBV up for grabs to Pioneers who do it. </a:t>
              </a:r>
            </a:p>
            <a:p>
              <a:pPr lvl="0" algn="ctr" defTabSz="913760"/>
              <a:r>
                <a:rPr sz="1400">
                  <a:solidFill>
                    <a:srgbClr val="17375E"/>
                  </a:solidFill>
                  <a:latin typeface="Verdana Bold"/>
                  <a:ea typeface="Verdana Bold"/>
                  <a:cs typeface="Verdana Bold"/>
                  <a:sym typeface="Verdana Bold"/>
                </a:rPr>
                <a:t>All the Bonus BV + Bonus IBV rolls up  to Senior Partners so the more UFO’s on your team that do it the more you make awhile they hit pin levels and checks!</a:t>
              </a:r>
            </a:p>
          </p:txBody>
        </p:sp>
      </p:grpSp>
      <p:sp>
        <p:nvSpPr>
          <p:cNvPr id="3003" name="Shape 3003"/>
          <p:cNvSpPr/>
          <p:nvPr/>
        </p:nvSpPr>
        <p:spPr>
          <a:xfrm>
            <a:off x="160298" y="3286243"/>
            <a:ext cx="2636463" cy="1577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defTabSz="913760"/>
            <a:r>
              <a:rPr sz="1100">
                <a:solidFill>
                  <a:srgbClr val="F2F2F2"/>
                </a:solidFill>
                <a:latin typeface="Verdana Bold"/>
                <a:ea typeface="Verdana Bold"/>
                <a:cs typeface="Verdana Bold"/>
                <a:sym typeface="Verdana Bold"/>
              </a:rPr>
              <a:t>MA DNA SHOPPING ANNUITY</a:t>
            </a:r>
          </a:p>
          <a:p>
            <a:pPr lvl="0" algn="ctr" defTabSz="913760"/>
            <a:r>
              <a:rPr sz="1100">
                <a:solidFill>
                  <a:srgbClr val="F2F2F2"/>
                </a:solidFill>
                <a:latin typeface="Verdana Bold"/>
                <a:ea typeface="Verdana Bold"/>
                <a:cs typeface="Verdana Bold"/>
                <a:sym typeface="Verdana Bold"/>
              </a:rPr>
              <a:t>By completing 6 steps and changing where you order to MA + Shop.com</a:t>
            </a:r>
          </a:p>
          <a:p>
            <a:pPr lvl="0" algn="ctr" defTabSz="913760"/>
            <a:r>
              <a:rPr sz="1100">
                <a:solidFill>
                  <a:srgbClr val="FFFF00"/>
                </a:solidFill>
                <a:latin typeface="Verdana Bold"/>
                <a:ea typeface="Verdana Bold"/>
                <a:cs typeface="Verdana Bold"/>
                <a:sym typeface="Verdana Bold"/>
              </a:rPr>
              <a:t>500 BV mo.</a:t>
            </a:r>
          </a:p>
          <a:p>
            <a:pPr lvl="0" algn="ctr" defTabSz="913760"/>
            <a:r>
              <a:rPr sz="1100">
                <a:solidFill>
                  <a:srgbClr val="FFFF00"/>
                </a:solidFill>
                <a:latin typeface="Verdana Bold"/>
                <a:ea typeface="Verdana Bold"/>
                <a:cs typeface="Verdana Bold"/>
                <a:sym typeface="Verdana Bold"/>
              </a:rPr>
              <a:t>$1000 SHOP.COM PARNER ‘s</a:t>
            </a:r>
          </a:p>
          <a:p>
            <a:pPr lvl="0" algn="ctr" defTabSz="913760"/>
            <a:r>
              <a:rPr sz="1100">
                <a:solidFill>
                  <a:srgbClr val="FFFF00"/>
                </a:solidFill>
                <a:latin typeface="Verdana Bold"/>
                <a:ea typeface="Verdana Bold"/>
                <a:cs typeface="Verdana Bold"/>
                <a:sym typeface="Verdana Bold"/>
              </a:rPr>
              <a:t>Around 100IBV/mo.</a:t>
            </a:r>
          </a:p>
          <a:p>
            <a:pPr lvl="0" algn="ctr" defTabSz="913760"/>
            <a:r>
              <a:rPr sz="1100">
                <a:solidFill>
                  <a:srgbClr val="FFFF00"/>
                </a:solidFill>
                <a:latin typeface="Verdana Bold"/>
                <a:ea typeface="Verdana Bold"/>
                <a:cs typeface="Verdana Bold"/>
                <a:sym typeface="Verdana Bold"/>
              </a:rPr>
              <a:t>For !2 Months</a:t>
            </a:r>
          </a:p>
        </p:txBody>
      </p:sp>
      <p:sp>
        <p:nvSpPr>
          <p:cNvPr id="3004" name="Shape 3004"/>
          <p:cNvSpPr/>
          <p:nvPr/>
        </p:nvSpPr>
        <p:spPr>
          <a:xfrm>
            <a:off x="6394491" y="2782553"/>
            <a:ext cx="2888611" cy="3634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defTabSz="913760"/>
            <a:r>
              <a:rPr sz="1100">
                <a:solidFill>
                  <a:srgbClr val="F2F2F2"/>
                </a:solidFill>
                <a:latin typeface="Verdana Bold"/>
                <a:ea typeface="Verdana Bold"/>
                <a:cs typeface="Verdana Bold"/>
                <a:sym typeface="Verdana Bold"/>
              </a:rPr>
              <a:t>SA Bonus Pool Promotion.</a:t>
            </a:r>
          </a:p>
          <a:p>
            <a:pPr lvl="0" algn="ctr" defTabSz="913760"/>
            <a:r>
              <a:rPr sz="1100">
                <a:solidFill>
                  <a:srgbClr val="F2F2F2"/>
                </a:solidFill>
                <a:latin typeface="Verdana Bold"/>
                <a:ea typeface="Verdana Bold"/>
                <a:cs typeface="Verdana Bold"/>
                <a:sym typeface="Verdana Bold"/>
              </a:rPr>
              <a:t>Replaces ABP with Shopping Annuity Bonus  Pool</a:t>
            </a:r>
          </a:p>
          <a:p>
            <a:pPr marL="104701" lvl="0" indent="-104701" defTabSz="913760">
              <a:buClr>
                <a:srgbClr val="F2F2F2"/>
              </a:buClr>
              <a:buSzPct val="100000"/>
              <a:buFont typeface="Arial"/>
              <a:buChar char="•"/>
            </a:pPr>
            <a:r>
              <a:rPr sz="1100">
                <a:solidFill>
                  <a:srgbClr val="F2F2F2"/>
                </a:solidFill>
                <a:latin typeface="Verdana Bold"/>
                <a:ea typeface="Verdana Bold"/>
                <a:cs typeface="Verdana Bold"/>
                <a:sym typeface="Verdana Bold"/>
              </a:rPr>
              <a:t>2 million- 20 million BV</a:t>
            </a:r>
          </a:p>
          <a:p>
            <a:pPr marL="560974" lvl="1" indent="-104701" defTabSz="913760">
              <a:buClr>
                <a:srgbClr val="F2F2F2"/>
              </a:buClr>
              <a:buSzPct val="100000"/>
              <a:buFont typeface="Arial"/>
              <a:buChar char="•"/>
            </a:pPr>
            <a:r>
              <a:rPr sz="1100">
                <a:solidFill>
                  <a:srgbClr val="F2F2F2"/>
                </a:solidFill>
                <a:latin typeface="Verdana Bold"/>
                <a:ea typeface="Verdana Bold"/>
                <a:cs typeface="Verdana Bold"/>
                <a:sym typeface="Verdana Bold"/>
              </a:rPr>
              <a:t>2  million minimum </a:t>
            </a:r>
          </a:p>
          <a:p>
            <a:pPr marL="560974" lvl="1" indent="-104701" defTabSz="913760">
              <a:buClr>
                <a:srgbClr val="F2F2F2"/>
              </a:buClr>
              <a:buSzPct val="100000"/>
              <a:buFont typeface="Arial"/>
              <a:buChar char="•"/>
            </a:pPr>
            <a:r>
              <a:rPr sz="1100">
                <a:solidFill>
                  <a:srgbClr val="F2F2F2"/>
                </a:solidFill>
                <a:latin typeface="Verdana Bold"/>
                <a:ea typeface="Verdana Bold"/>
                <a:cs typeface="Verdana Bold"/>
                <a:sym typeface="Verdana Bold"/>
              </a:rPr>
              <a:t>Graduated scale up to:</a:t>
            </a:r>
          </a:p>
          <a:p>
            <a:pPr marL="589529" lvl="1" indent="-133256" defTabSz="913760">
              <a:buClr>
                <a:srgbClr val="FFFF00"/>
              </a:buClr>
              <a:buSzPct val="100000"/>
              <a:buFont typeface="Arial"/>
              <a:buChar char="•"/>
            </a:pPr>
            <a:r>
              <a:rPr sz="1400">
                <a:solidFill>
                  <a:srgbClr val="FFFF00"/>
                </a:solidFill>
                <a:latin typeface="Verdana Bold"/>
                <a:ea typeface="Verdana Bold"/>
                <a:cs typeface="Verdana Bold"/>
                <a:sym typeface="Verdana Bold"/>
              </a:rPr>
              <a:t>10 million BV</a:t>
            </a:r>
          </a:p>
          <a:p>
            <a:pPr marL="589529" lvl="1" indent="-133256" defTabSz="913760">
              <a:buClr>
                <a:srgbClr val="FFFF00"/>
              </a:buClr>
              <a:buSzPct val="100000"/>
              <a:buFont typeface="Arial"/>
              <a:buChar char="•"/>
            </a:pPr>
            <a:r>
              <a:rPr sz="1400">
                <a:solidFill>
                  <a:srgbClr val="FFFF00"/>
                </a:solidFill>
                <a:latin typeface="Verdana Bold"/>
                <a:ea typeface="Verdana Bold"/>
                <a:cs typeface="Verdana Bold"/>
                <a:sym typeface="Verdana Bold"/>
              </a:rPr>
              <a:t>50,000 UFO’s =</a:t>
            </a:r>
          </a:p>
          <a:p>
            <a:pPr marL="589529" lvl="1" indent="-133256" defTabSz="913760">
              <a:buClr>
                <a:srgbClr val="FFFF00"/>
              </a:buClr>
              <a:buSzPct val="100000"/>
              <a:buFont typeface="Arial"/>
              <a:buChar char="•"/>
            </a:pPr>
            <a:r>
              <a:rPr sz="1400">
                <a:solidFill>
                  <a:srgbClr val="FFFF00"/>
                </a:solidFill>
                <a:latin typeface="Verdana Bold"/>
                <a:ea typeface="Verdana Bold"/>
                <a:cs typeface="Verdana Bold"/>
                <a:sym typeface="Verdana Bold"/>
              </a:rPr>
              <a:t>20 million BV</a:t>
            </a:r>
          </a:p>
          <a:p>
            <a:pPr marL="627603" lvl="1" indent="-171329" defTabSz="913760">
              <a:buClr>
                <a:srgbClr val="FFFF00"/>
              </a:buClr>
              <a:buSzPct val="100000"/>
              <a:buFont typeface="Arial"/>
              <a:buChar char="•"/>
            </a:pPr>
            <a:endParaRPr sz="1400">
              <a:solidFill>
                <a:srgbClr val="FFFF00"/>
              </a:solidFill>
              <a:latin typeface="Verdana Bold"/>
              <a:ea typeface="Verdana Bold"/>
              <a:cs typeface="Verdana Bold"/>
              <a:sym typeface="Verdana Bold"/>
            </a:endParaRPr>
          </a:p>
          <a:p>
            <a:pPr marL="104701" lvl="0" indent="-104701" defTabSz="913760">
              <a:buClr>
                <a:srgbClr val="F2F2F2"/>
              </a:buClr>
              <a:buSzPct val="100000"/>
              <a:buFont typeface="Arial"/>
              <a:buChar char="•"/>
            </a:pPr>
            <a:r>
              <a:rPr sz="1100">
                <a:solidFill>
                  <a:srgbClr val="F2F2F2"/>
                </a:solidFill>
                <a:latin typeface="Verdana Bold"/>
                <a:ea typeface="Verdana Bold"/>
                <a:cs typeface="Verdana Bold"/>
                <a:sym typeface="Verdana Bold"/>
              </a:rPr>
              <a:t>1 million to 5 million IBV</a:t>
            </a:r>
          </a:p>
          <a:p>
            <a:pPr marL="560974" lvl="1" indent="-104701" defTabSz="913760">
              <a:buClr>
                <a:srgbClr val="F2F2F2"/>
              </a:buClr>
              <a:buSzPct val="100000"/>
              <a:buFont typeface="Arial"/>
              <a:buChar char="•"/>
            </a:pPr>
            <a:r>
              <a:rPr sz="1100">
                <a:solidFill>
                  <a:srgbClr val="F2F2F2"/>
                </a:solidFill>
                <a:latin typeface="Verdana Bold"/>
                <a:ea typeface="Verdana Bold"/>
                <a:cs typeface="Verdana Bold"/>
                <a:sym typeface="Verdana Bold"/>
              </a:rPr>
              <a:t>1 million minimum</a:t>
            </a:r>
          </a:p>
          <a:p>
            <a:pPr marL="560974" lvl="1" indent="-104701" defTabSz="913760">
              <a:buClr>
                <a:srgbClr val="F2F2F2"/>
              </a:buClr>
              <a:buSzPct val="100000"/>
              <a:buFont typeface="Arial"/>
              <a:buChar char="•"/>
            </a:pPr>
            <a:r>
              <a:rPr sz="1100">
                <a:solidFill>
                  <a:srgbClr val="F2F2F2"/>
                </a:solidFill>
                <a:latin typeface="Verdana Bold"/>
                <a:ea typeface="Verdana Bold"/>
                <a:cs typeface="Verdana Bold"/>
                <a:sym typeface="Verdana Bold"/>
              </a:rPr>
              <a:t>Graduated scale</a:t>
            </a:r>
          </a:p>
          <a:p>
            <a:pPr marL="589529" lvl="1" indent="-133256" defTabSz="913760">
              <a:buClr>
                <a:srgbClr val="FFFF00"/>
              </a:buClr>
              <a:buSzPct val="100000"/>
              <a:buFont typeface="Arial"/>
              <a:buChar char="•"/>
            </a:pPr>
            <a:r>
              <a:rPr sz="1400">
                <a:solidFill>
                  <a:srgbClr val="FFFF00"/>
                </a:solidFill>
                <a:latin typeface="Verdana Bold"/>
                <a:ea typeface="Verdana Bold"/>
                <a:cs typeface="Verdana Bold"/>
                <a:sym typeface="Verdana Bold"/>
              </a:rPr>
              <a:t>10 million IBV </a:t>
            </a:r>
            <a:r>
              <a:rPr sz="1400">
                <a:solidFill>
                  <a:srgbClr val="FFFF00"/>
                </a:solidFill>
                <a:latin typeface="Verdana"/>
                <a:ea typeface="Verdana"/>
                <a:cs typeface="Verdana"/>
                <a:sym typeface="Verdana"/>
              </a:rPr>
              <a:t>= </a:t>
            </a:r>
            <a:r>
              <a:rPr sz="1400">
                <a:solidFill>
                  <a:srgbClr val="FFFF00"/>
                </a:solidFill>
                <a:latin typeface="Verdana Bold"/>
                <a:ea typeface="Verdana Bold"/>
                <a:cs typeface="Verdana Bold"/>
                <a:sym typeface="Verdana Bold"/>
              </a:rPr>
              <a:t>50,000 UFO’s</a:t>
            </a:r>
          </a:p>
          <a:p>
            <a:pPr marL="627603" lvl="1" indent="-171329" defTabSz="913760">
              <a:buClr>
                <a:srgbClr val="F2F2F2"/>
              </a:buClr>
              <a:buSzPct val="100000"/>
              <a:buFont typeface="Arial"/>
              <a:buChar char="•"/>
            </a:pPr>
            <a:endParaRPr sz="1100">
              <a:solidFill>
                <a:srgbClr val="F2F2F2"/>
              </a:solidFill>
              <a:latin typeface="Verdana"/>
              <a:ea typeface="Verdana"/>
              <a:cs typeface="Verdana"/>
              <a:sym typeface="Verdana"/>
            </a:endParaRPr>
          </a:p>
          <a:p>
            <a:pPr marL="627603" lvl="1" indent="-171329" defTabSz="913760">
              <a:buClr>
                <a:srgbClr val="F2F2F2"/>
              </a:buClr>
              <a:buSzPct val="100000"/>
              <a:buFont typeface="Arial"/>
              <a:buChar char="•"/>
            </a:pPr>
            <a:endParaRPr sz="1100">
              <a:solidFill>
                <a:srgbClr val="F2F2F2"/>
              </a:solidFill>
              <a:latin typeface="Verdana"/>
              <a:ea typeface="Verdana"/>
              <a:cs typeface="Verdana"/>
              <a:sym typeface="Verdana"/>
            </a:endParaRPr>
          </a:p>
          <a:p>
            <a:pPr marL="627603" lvl="1" indent="-171329" defTabSz="913760">
              <a:buClr>
                <a:srgbClr val="F2F2F2"/>
              </a:buClr>
              <a:buSzPct val="100000"/>
              <a:buFont typeface="Arial"/>
              <a:buChar char="•"/>
            </a:pPr>
            <a:endParaRPr sz="1400">
              <a:solidFill>
                <a:srgbClr val="F2F2F2"/>
              </a:solidFill>
              <a:latin typeface="Verdana"/>
              <a:ea typeface="Verdana"/>
              <a:cs typeface="Verdana"/>
              <a:sym typeface="Verdana"/>
            </a:endParaRPr>
          </a:p>
        </p:txBody>
      </p:sp>
      <p:sp>
        <p:nvSpPr>
          <p:cNvPr id="3005" name="Shape 3005"/>
          <p:cNvSpPr/>
          <p:nvPr/>
        </p:nvSpPr>
        <p:spPr>
          <a:xfrm>
            <a:off x="160298" y="959221"/>
            <a:ext cx="8695588" cy="1082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defTabSz="456273"/>
            <a:r>
              <a:t/>
            </a:r>
            <a:br/>
            <a:r>
              <a:rPr sz="1600" b="1">
                <a:solidFill>
                  <a:srgbClr val="FFFFFF"/>
                </a:solidFill>
              </a:rPr>
              <a:t>Pioneer's MA DNA Shopping Annuity Program: </a:t>
            </a:r>
            <a:r>
              <a:rPr sz="1600" b="1">
                <a:solidFill>
                  <a:srgbClr val="FFFF00"/>
                </a:solidFill>
              </a:rPr>
              <a:t>Up to 20 million in BV + 10 million in IBV/Qtr. </a:t>
            </a:r>
            <a:r>
              <a:rPr sz="1600" b="1">
                <a:solidFill>
                  <a:srgbClr val="FFFFFF"/>
                </a:solidFill>
              </a:rPr>
              <a:t>for Pioneers to split.  Rolls up in MPCP for all to benefit.</a:t>
            </a:r>
          </a:p>
          <a:p>
            <a:pPr lvl="0" algn="ctr" defTabSz="456273"/>
            <a:r>
              <a:rPr sz="1600" b="1">
                <a:solidFill>
                  <a:srgbClr val="FFFF00"/>
                </a:solidFill>
              </a:rPr>
              <a:t>80 million  BV + 40 Million IBV for Year</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2995"/>
                                        </p:tgtEl>
                                        <p:attrNameLst>
                                          <p:attrName>style.visibility</p:attrName>
                                        </p:attrNameLst>
                                      </p:cBhvr>
                                      <p:to>
                                        <p:strVal val="visible"/>
                                      </p:to>
                                    </p:set>
                                    <p:anim calcmode="lin" valueType="num">
                                      <p:cBhvr>
                                        <p:cTn id="7" dur="500" fill="hold"/>
                                        <p:tgtEl>
                                          <p:spTgt spid="2995"/>
                                        </p:tgtEl>
                                        <p:attrNameLst>
                                          <p:attrName>ppt_x</p:attrName>
                                        </p:attrNameLst>
                                      </p:cBhvr>
                                      <p:tavLst>
                                        <p:tav tm="0">
                                          <p:val>
                                            <p:strVal val="#ppt_x"/>
                                          </p:val>
                                        </p:tav>
                                        <p:tav tm="100000">
                                          <p:val>
                                            <p:strVal val="#ppt_x"/>
                                          </p:val>
                                        </p:tav>
                                      </p:tavLst>
                                    </p:anim>
                                    <p:anim calcmode="lin" valueType="num">
                                      <p:cBhvr>
                                        <p:cTn id="8" dur="500" fill="hold"/>
                                        <p:tgtEl>
                                          <p:spTgt spid="299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32" fill="hold" grpId="2" nodeType="afterEffect">
                                  <p:stCondLst>
                                    <p:cond delay="0"/>
                                  </p:stCondLst>
                                  <p:iterate>
                                    <p:tmAbs val="0"/>
                                  </p:iterate>
                                  <p:childTnLst>
                                    <p:set>
                                      <p:cBhvr>
                                        <p:cTn id="11" fill="hold"/>
                                        <p:tgtEl>
                                          <p:spTgt spid="2996"/>
                                        </p:tgtEl>
                                        <p:attrNameLst>
                                          <p:attrName>style.visibility</p:attrName>
                                        </p:attrNameLst>
                                      </p:cBhvr>
                                      <p:to>
                                        <p:strVal val="visible"/>
                                      </p:to>
                                    </p:set>
                                    <p:anim calcmode="lin" valueType="num">
                                      <p:cBhvr>
                                        <p:cTn id="12" dur="1000" fill="hold"/>
                                        <p:tgtEl>
                                          <p:spTgt spid="2996"/>
                                        </p:tgtEl>
                                        <p:attrNameLst>
                                          <p:attrName>ppt_w</p:attrName>
                                        </p:attrNameLst>
                                      </p:cBhvr>
                                      <p:tavLst>
                                        <p:tav tm="0">
                                          <p:val>
                                            <p:fltVal val="0"/>
                                          </p:val>
                                        </p:tav>
                                        <p:tav tm="100000">
                                          <p:val>
                                            <p:strVal val="#ppt_w"/>
                                          </p:val>
                                        </p:tav>
                                      </p:tavLst>
                                    </p:anim>
                                    <p:anim calcmode="lin" valueType="num">
                                      <p:cBhvr>
                                        <p:cTn id="13" dur="1000" fill="hold"/>
                                        <p:tgtEl>
                                          <p:spTgt spid="2996"/>
                                        </p:tgtEl>
                                        <p:attrNameLst>
                                          <p:attrName>ppt_h</p:attrName>
                                        </p:attrNameLst>
                                      </p:cBhvr>
                                      <p:tavLst>
                                        <p:tav tm="0">
                                          <p:val>
                                            <p:fltVal val="0"/>
                                          </p:val>
                                        </p:tav>
                                        <p:tav tm="100000">
                                          <p:val>
                                            <p:strVal val="#ppt_h"/>
                                          </p:val>
                                        </p:tav>
                                      </p:tavLst>
                                    </p:anim>
                                  </p:childTnLst>
                                </p:cTn>
                              </p:par>
                            </p:childTnLst>
                          </p:cTn>
                        </p:par>
                        <p:par>
                          <p:cTn id="14" fill="hold">
                            <p:stCondLst>
                              <p:cond delay="1500"/>
                            </p:stCondLst>
                            <p:childTnLst>
                              <p:par>
                                <p:cTn id="15" presetID="4" presetClass="entr" presetSubtype="16" fill="hold" grpId="3" nodeType="afterEffect">
                                  <p:stCondLst>
                                    <p:cond delay="0"/>
                                  </p:stCondLst>
                                  <p:iterate>
                                    <p:tmAbs val="0"/>
                                  </p:iterate>
                                  <p:childTnLst>
                                    <p:set>
                                      <p:cBhvr>
                                        <p:cTn id="16" fill="hold"/>
                                        <p:tgtEl>
                                          <p:spTgt spid="2998"/>
                                        </p:tgtEl>
                                        <p:attrNameLst>
                                          <p:attrName>style.visibility</p:attrName>
                                        </p:attrNameLst>
                                      </p:cBhvr>
                                      <p:to>
                                        <p:strVal val="visible"/>
                                      </p:to>
                                    </p:set>
                                    <p:animEffect transition="in" filter="box(in)">
                                      <p:cBhvr>
                                        <p:cTn id="17" dur="500"/>
                                        <p:tgtEl>
                                          <p:spTgt spid="2998"/>
                                        </p:tgtEl>
                                      </p:cBhvr>
                                    </p:animEffect>
                                  </p:childTnLst>
                                </p:cTn>
                              </p:par>
                            </p:childTnLst>
                          </p:cTn>
                        </p:par>
                        <p:par>
                          <p:cTn id="18" fill="hold">
                            <p:stCondLst>
                              <p:cond delay="2000"/>
                            </p:stCondLst>
                            <p:childTnLst>
                              <p:par>
                                <p:cTn id="19" presetID="4" presetClass="entr" presetSubtype="16" fill="hold" grpId="4" nodeType="afterEffect">
                                  <p:stCondLst>
                                    <p:cond delay="0"/>
                                  </p:stCondLst>
                                  <p:iterate>
                                    <p:tmAbs val="0"/>
                                  </p:iterate>
                                  <p:childTnLst>
                                    <p:set>
                                      <p:cBhvr>
                                        <p:cTn id="20" fill="hold"/>
                                        <p:tgtEl>
                                          <p:spTgt spid="2999"/>
                                        </p:tgtEl>
                                        <p:attrNameLst>
                                          <p:attrName>style.visibility</p:attrName>
                                        </p:attrNameLst>
                                      </p:cBhvr>
                                      <p:to>
                                        <p:strVal val="visible"/>
                                      </p:to>
                                    </p:set>
                                    <p:animEffect transition="in" filter="box(in)">
                                      <p:cBhvr>
                                        <p:cTn id="21" dur="500"/>
                                        <p:tgtEl>
                                          <p:spTgt spid="2999"/>
                                        </p:tgtEl>
                                      </p:cBhvr>
                                    </p:animEffect>
                                  </p:childTnLst>
                                </p:cTn>
                              </p:par>
                            </p:childTnLst>
                          </p:cTn>
                        </p:par>
                        <p:par>
                          <p:cTn id="22" fill="hold">
                            <p:stCondLst>
                              <p:cond delay="2500"/>
                            </p:stCondLst>
                            <p:childTnLst>
                              <p:par>
                                <p:cTn id="23" presetID="4" presetClass="entr" presetSubtype="16" fill="hold" grpId="5" nodeType="afterEffect">
                                  <p:stCondLst>
                                    <p:cond delay="0"/>
                                  </p:stCondLst>
                                  <p:iterate>
                                    <p:tmAbs val="0"/>
                                  </p:iterate>
                                  <p:childTnLst>
                                    <p:set>
                                      <p:cBhvr>
                                        <p:cTn id="24" fill="hold"/>
                                        <p:tgtEl>
                                          <p:spTgt spid="2997"/>
                                        </p:tgtEl>
                                        <p:attrNameLst>
                                          <p:attrName>style.visibility</p:attrName>
                                        </p:attrNameLst>
                                      </p:cBhvr>
                                      <p:to>
                                        <p:strVal val="visible"/>
                                      </p:to>
                                    </p:set>
                                    <p:animEffect transition="in" filter="box(in)">
                                      <p:cBhvr>
                                        <p:cTn id="25" dur="500"/>
                                        <p:tgtEl>
                                          <p:spTgt spid="2997"/>
                                        </p:tgtEl>
                                      </p:cBhvr>
                                    </p:animEffect>
                                  </p:childTnLst>
                                </p:cTn>
                              </p:par>
                            </p:childTnLst>
                          </p:cTn>
                        </p:par>
                        <p:par>
                          <p:cTn id="26" fill="hold">
                            <p:stCondLst>
                              <p:cond delay="3000"/>
                            </p:stCondLst>
                            <p:childTnLst>
                              <p:par>
                                <p:cTn id="27" presetID="4" presetClass="entr" presetSubtype="32" fill="hold" grpId="6" nodeType="afterEffect">
                                  <p:stCondLst>
                                    <p:cond delay="0"/>
                                  </p:stCondLst>
                                  <p:iterate>
                                    <p:tmAbs val="0"/>
                                  </p:iterate>
                                  <p:childTnLst>
                                    <p:set>
                                      <p:cBhvr>
                                        <p:cTn id="28" fill="hold"/>
                                        <p:tgtEl>
                                          <p:spTgt spid="3002"/>
                                        </p:tgtEl>
                                        <p:attrNameLst>
                                          <p:attrName>style.visibility</p:attrName>
                                        </p:attrNameLst>
                                      </p:cBhvr>
                                      <p:to>
                                        <p:strVal val="visible"/>
                                      </p:to>
                                    </p:set>
                                    <p:animEffect transition="in" filter="box(out)">
                                      <p:cBhvr>
                                        <p:cTn id="29" dur="2000"/>
                                        <p:tgtEl>
                                          <p:spTgt spid="3002"/>
                                        </p:tgtEl>
                                      </p:cBhvr>
                                    </p:animEffect>
                                  </p:childTnLst>
                                </p:cTn>
                              </p:par>
                            </p:childTnLst>
                          </p:cTn>
                        </p:par>
                        <p:par>
                          <p:cTn id="30" fill="hold">
                            <p:stCondLst>
                              <p:cond delay="5000"/>
                            </p:stCondLst>
                            <p:childTnLst>
                              <p:par>
                                <p:cTn id="31" presetID="2" presetClass="entr" presetSubtype="4" fill="hold" grpId="7" nodeType="afterEffect">
                                  <p:stCondLst>
                                    <p:cond delay="0"/>
                                  </p:stCondLst>
                                  <p:iterate>
                                    <p:tmAbs val="0"/>
                                  </p:iterate>
                                  <p:childTnLst>
                                    <p:set>
                                      <p:cBhvr>
                                        <p:cTn id="32" fill="hold"/>
                                        <p:tgtEl>
                                          <p:spTgt spid="3003"/>
                                        </p:tgtEl>
                                        <p:attrNameLst>
                                          <p:attrName>style.visibility</p:attrName>
                                        </p:attrNameLst>
                                      </p:cBhvr>
                                      <p:to>
                                        <p:strVal val="visible"/>
                                      </p:to>
                                    </p:set>
                                    <p:anim calcmode="lin" valueType="num">
                                      <p:cBhvr>
                                        <p:cTn id="33" dur="500" fill="hold"/>
                                        <p:tgtEl>
                                          <p:spTgt spid="3003"/>
                                        </p:tgtEl>
                                        <p:attrNameLst>
                                          <p:attrName>ppt_x</p:attrName>
                                        </p:attrNameLst>
                                      </p:cBhvr>
                                      <p:tavLst>
                                        <p:tav tm="0">
                                          <p:val>
                                            <p:strVal val="#ppt_x"/>
                                          </p:val>
                                        </p:tav>
                                        <p:tav tm="100000">
                                          <p:val>
                                            <p:strVal val="#ppt_x"/>
                                          </p:val>
                                        </p:tav>
                                      </p:tavLst>
                                    </p:anim>
                                    <p:anim calcmode="lin" valueType="num">
                                      <p:cBhvr>
                                        <p:cTn id="34" dur="500" fill="hold"/>
                                        <p:tgtEl>
                                          <p:spTgt spid="3003"/>
                                        </p:tgtEl>
                                        <p:attrNameLst>
                                          <p:attrName>ppt_y</p:attrName>
                                        </p:attrNameLst>
                                      </p:cBhvr>
                                      <p:tavLst>
                                        <p:tav tm="0">
                                          <p:val>
                                            <p:strVal val="1+#ppt_h/2"/>
                                          </p:val>
                                        </p:tav>
                                        <p:tav tm="100000">
                                          <p:val>
                                            <p:strVal val="#ppt_y"/>
                                          </p:val>
                                        </p:tav>
                                      </p:tavLst>
                                    </p:anim>
                                  </p:childTnLst>
                                </p:cTn>
                              </p:par>
                            </p:childTnLst>
                          </p:cTn>
                        </p:par>
                        <p:par>
                          <p:cTn id="35" fill="hold">
                            <p:stCondLst>
                              <p:cond delay="5500"/>
                            </p:stCondLst>
                            <p:childTnLst>
                              <p:par>
                                <p:cTn id="36" presetID="2" presetClass="entr" presetSubtype="1" fill="hold" grpId="8" nodeType="afterEffect">
                                  <p:stCondLst>
                                    <p:cond delay="0"/>
                                  </p:stCondLst>
                                  <p:iterate>
                                    <p:tmAbs val="0"/>
                                  </p:iterate>
                                  <p:childTnLst>
                                    <p:set>
                                      <p:cBhvr>
                                        <p:cTn id="37" fill="hold"/>
                                        <p:tgtEl>
                                          <p:spTgt spid="3004"/>
                                        </p:tgtEl>
                                        <p:attrNameLst>
                                          <p:attrName>style.visibility</p:attrName>
                                        </p:attrNameLst>
                                      </p:cBhvr>
                                      <p:to>
                                        <p:strVal val="visible"/>
                                      </p:to>
                                    </p:set>
                                    <p:anim calcmode="lin" valueType="num">
                                      <p:cBhvr>
                                        <p:cTn id="38" dur="500" fill="hold"/>
                                        <p:tgtEl>
                                          <p:spTgt spid="3004"/>
                                        </p:tgtEl>
                                        <p:attrNameLst>
                                          <p:attrName>ppt_x</p:attrName>
                                        </p:attrNameLst>
                                      </p:cBhvr>
                                      <p:tavLst>
                                        <p:tav tm="0">
                                          <p:val>
                                            <p:strVal val="#ppt_x"/>
                                          </p:val>
                                        </p:tav>
                                        <p:tav tm="100000">
                                          <p:val>
                                            <p:strVal val="#ppt_x"/>
                                          </p:val>
                                        </p:tav>
                                      </p:tavLst>
                                    </p:anim>
                                    <p:anim calcmode="lin" valueType="num">
                                      <p:cBhvr>
                                        <p:cTn id="39" dur="500" fill="hold"/>
                                        <p:tgtEl>
                                          <p:spTgt spid="300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5" grpId="1" animBg="1" advAuto="0"/>
      <p:bldP spid="2996" grpId="2" animBg="1" advAuto="0"/>
      <p:bldP spid="2997" grpId="5" animBg="1" advAuto="0"/>
      <p:bldP spid="2998" grpId="3" animBg="1" advAuto="0"/>
      <p:bldP spid="2999" grpId="4" animBg="1" advAuto="0"/>
      <p:bldP spid="3002" grpId="6" animBg="1" advAuto="0"/>
      <p:bldP spid="3003" grpId="7" animBg="1" advAuto="0"/>
      <p:bldP spid="3004" grpId="8"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7" name="Shape 3007"/>
          <p:cNvSpPr>
            <a:spLocks noGrp="1"/>
          </p:cNvSpPr>
          <p:nvPr>
            <p:ph type="title"/>
          </p:nvPr>
        </p:nvSpPr>
        <p:spPr>
          <a:xfrm>
            <a:off x="153950" y="-76754"/>
            <a:ext cx="8990050" cy="1296264"/>
          </a:xfrm>
          <a:prstGeom prst="rect">
            <a:avLst/>
          </a:prstGeom>
        </p:spPr>
        <p:txBody>
          <a:bodyPr/>
          <a:lstStyle/>
          <a:p>
            <a:pPr lvl="0">
              <a:defRPr sz="1800"/>
            </a:pPr>
            <a:r>
              <a:rPr sz="2500">
                <a:solidFill>
                  <a:srgbClr val="376092"/>
                </a:solidFill>
                <a:latin typeface="Tahoma"/>
                <a:ea typeface="Tahoma"/>
                <a:cs typeface="Tahoma"/>
                <a:sym typeface="Tahoma"/>
              </a:rPr>
              <a:t>Starts October 1 – December 31- Repeats Quarterly</a:t>
            </a:r>
            <a:br>
              <a:rPr sz="2500">
                <a:solidFill>
                  <a:srgbClr val="376092"/>
                </a:solidFill>
                <a:latin typeface="Tahoma"/>
                <a:ea typeface="Tahoma"/>
                <a:cs typeface="Tahoma"/>
                <a:sym typeface="Tahoma"/>
              </a:rPr>
            </a:br>
            <a:r>
              <a:rPr sz="2500">
                <a:solidFill>
                  <a:srgbClr val="376092"/>
                </a:solidFill>
                <a:latin typeface="Tahoma Negreta"/>
                <a:ea typeface="Tahoma Negreta"/>
                <a:cs typeface="Tahoma Negreta"/>
                <a:sym typeface="Tahoma Negreta"/>
              </a:rPr>
              <a:t>SA Bonus Pool Pioneer Program</a:t>
            </a:r>
            <a:r>
              <a:rPr sz="2500">
                <a:solidFill>
                  <a:srgbClr val="376092"/>
                </a:solidFill>
                <a:latin typeface="Tahoma"/>
                <a:ea typeface="Tahoma"/>
                <a:cs typeface="Tahoma"/>
                <a:sym typeface="Tahoma"/>
              </a:rPr>
              <a:t>– </a:t>
            </a:r>
            <a:r>
              <a:rPr sz="1900">
                <a:solidFill>
                  <a:srgbClr val="376092"/>
                </a:solidFill>
                <a:latin typeface="Tahoma"/>
                <a:ea typeface="Tahoma"/>
                <a:cs typeface="Tahoma"/>
                <a:sym typeface="Tahoma"/>
              </a:rPr>
              <a:t>If you miss 1</a:t>
            </a:r>
            <a:r>
              <a:rPr sz="1900" baseline="30000">
                <a:solidFill>
                  <a:srgbClr val="376092"/>
                </a:solidFill>
                <a:latin typeface="Tahoma"/>
                <a:ea typeface="Tahoma"/>
                <a:cs typeface="Tahoma"/>
                <a:sym typeface="Tahoma"/>
              </a:rPr>
              <a:t>st</a:t>
            </a:r>
            <a:r>
              <a:rPr sz="1900">
                <a:solidFill>
                  <a:srgbClr val="376092"/>
                </a:solidFill>
                <a:latin typeface="Tahoma"/>
                <a:ea typeface="Tahoma"/>
                <a:cs typeface="Tahoma"/>
                <a:sym typeface="Tahoma"/>
              </a:rPr>
              <a:t> qualifying round volume will accrue to the next quarter one time so why not get started!</a:t>
            </a:r>
          </a:p>
        </p:txBody>
      </p:sp>
      <p:pic>
        <p:nvPicPr>
          <p:cNvPr id="3008" name="image138.png"/>
          <p:cNvPicPr/>
          <p:nvPr/>
        </p:nvPicPr>
        <p:blipFill>
          <a:blip r:embed="rId2">
            <a:extLst/>
          </a:blip>
          <a:srcRect b="11499"/>
          <a:stretch>
            <a:fillRect/>
          </a:stretch>
        </p:blipFill>
        <p:spPr>
          <a:xfrm>
            <a:off x="-29029" y="1888413"/>
            <a:ext cx="9173029" cy="4709247"/>
          </a:xfrm>
          <a:prstGeom prst="rect">
            <a:avLst/>
          </a:prstGeom>
          <a:ln w="12700">
            <a:miter lim="400000"/>
          </a:ln>
        </p:spPr>
      </p:pic>
      <p:pic>
        <p:nvPicPr>
          <p:cNvPr id="3009" name="image139.pdf"/>
          <p:cNvPicPr/>
          <p:nvPr/>
        </p:nvPicPr>
        <p:blipFill>
          <a:blip r:embed="rId3">
            <a:extLst/>
          </a:blip>
          <a:stretch>
            <a:fillRect/>
          </a:stretch>
        </p:blipFill>
        <p:spPr>
          <a:xfrm>
            <a:off x="3428991" y="3071820"/>
            <a:ext cx="2292477" cy="3258457"/>
          </a:xfrm>
          <a:prstGeom prst="rect">
            <a:avLst/>
          </a:prstGeom>
          <a:ln w="12700">
            <a:miter lim="400000"/>
          </a:ln>
        </p:spPr>
      </p:pic>
      <p:sp>
        <p:nvSpPr>
          <p:cNvPr id="3010" name="Shape 3010"/>
          <p:cNvSpPr/>
          <p:nvPr/>
        </p:nvSpPr>
        <p:spPr>
          <a:xfrm>
            <a:off x="5214942" y="2500307"/>
            <a:ext cx="642943" cy="110292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3760">
              <a:defRPr sz="7200">
                <a:solidFill>
                  <a:srgbClr val="FFFFFF"/>
                </a:solidFill>
                <a:effectLst>
                  <a:outerShdw blurRad="38100" dist="38100" dir="2700000" rotWithShape="0">
                    <a:srgbClr val="000000">
                      <a:alpha val="43137"/>
                    </a:srgbClr>
                  </a:outerShdw>
                </a:effectLst>
                <a:latin typeface="Arial Bold"/>
                <a:ea typeface="Arial Bold"/>
                <a:cs typeface="Arial Bold"/>
                <a:sym typeface="Arial Bold"/>
              </a:defRPr>
            </a:lvl1pPr>
          </a:lstStyle>
          <a:p>
            <a:pPr lvl="0">
              <a:defRPr sz="1800">
                <a:solidFill>
                  <a:srgbClr val="000000"/>
                </a:solidFill>
                <a:effectLst/>
              </a:defRPr>
            </a:pPr>
            <a:r>
              <a:rPr sz="7200">
                <a:solidFill>
                  <a:srgbClr val="FFFFFF"/>
                </a:solidFill>
                <a:effectLst>
                  <a:outerShdw blurRad="38100" dist="38100" dir="2700000" rotWithShape="0">
                    <a:srgbClr val="000000">
                      <a:alpha val="43137"/>
                    </a:srgbClr>
                  </a:outerShdw>
                </a:effectLst>
              </a:rPr>
              <a:t>?</a:t>
            </a:r>
          </a:p>
        </p:txBody>
      </p:sp>
      <p:sp>
        <p:nvSpPr>
          <p:cNvPr id="3011" name="Shape 3011"/>
          <p:cNvSpPr/>
          <p:nvPr/>
        </p:nvSpPr>
        <p:spPr>
          <a:xfrm>
            <a:off x="4143371" y="2071678"/>
            <a:ext cx="642943" cy="110292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3760">
              <a:defRPr sz="7200">
                <a:solidFill>
                  <a:srgbClr val="FFFFFF"/>
                </a:solidFill>
                <a:effectLst>
                  <a:outerShdw blurRad="38100" dist="38100" dir="2700000" rotWithShape="0">
                    <a:srgbClr val="000000">
                      <a:alpha val="43137"/>
                    </a:srgbClr>
                  </a:outerShdw>
                </a:effectLst>
                <a:latin typeface="Arial Bold"/>
                <a:ea typeface="Arial Bold"/>
                <a:cs typeface="Arial Bold"/>
                <a:sym typeface="Arial Bold"/>
              </a:defRPr>
            </a:lvl1pPr>
          </a:lstStyle>
          <a:p>
            <a:pPr lvl="0">
              <a:defRPr sz="1800">
                <a:solidFill>
                  <a:srgbClr val="000000"/>
                </a:solidFill>
                <a:effectLst/>
              </a:defRPr>
            </a:pPr>
            <a:r>
              <a:rPr sz="7200">
                <a:solidFill>
                  <a:srgbClr val="FFFFFF"/>
                </a:solidFill>
                <a:effectLst>
                  <a:outerShdw blurRad="38100" dist="38100" dir="2700000" rotWithShape="0">
                    <a:srgbClr val="000000">
                      <a:alpha val="43137"/>
                    </a:srgbClr>
                  </a:outerShdw>
                </a:effectLst>
              </a:rPr>
              <a:t>?</a:t>
            </a:r>
          </a:p>
        </p:txBody>
      </p:sp>
      <p:sp>
        <p:nvSpPr>
          <p:cNvPr id="3012" name="Shape 3012"/>
          <p:cNvSpPr/>
          <p:nvPr/>
        </p:nvSpPr>
        <p:spPr>
          <a:xfrm>
            <a:off x="3071802" y="2428869"/>
            <a:ext cx="642943" cy="110292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3760">
              <a:defRPr sz="7200">
                <a:solidFill>
                  <a:srgbClr val="FFFFFF"/>
                </a:solidFill>
                <a:effectLst>
                  <a:outerShdw blurRad="38100" dist="38100" dir="2700000" rotWithShape="0">
                    <a:srgbClr val="000000">
                      <a:alpha val="43137"/>
                    </a:srgbClr>
                  </a:outerShdw>
                </a:effectLst>
                <a:latin typeface="Arial Bold"/>
                <a:ea typeface="Arial Bold"/>
                <a:cs typeface="Arial Bold"/>
                <a:sym typeface="Arial Bold"/>
              </a:defRPr>
            </a:lvl1pPr>
          </a:lstStyle>
          <a:p>
            <a:pPr lvl="0">
              <a:defRPr sz="1800">
                <a:solidFill>
                  <a:srgbClr val="000000"/>
                </a:solidFill>
                <a:effectLst/>
              </a:defRPr>
            </a:pPr>
            <a:r>
              <a:rPr sz="7200">
                <a:solidFill>
                  <a:srgbClr val="FFFFFF"/>
                </a:solidFill>
                <a:effectLst>
                  <a:outerShdw blurRad="38100" dist="38100" dir="2700000" rotWithShape="0">
                    <a:srgbClr val="000000">
                      <a:alpha val="43137"/>
                    </a:srgbClr>
                  </a:outerShdw>
                </a:effectLst>
              </a:rPr>
              <a:t>?</a:t>
            </a:r>
          </a:p>
        </p:txBody>
      </p:sp>
      <p:grpSp>
        <p:nvGrpSpPr>
          <p:cNvPr id="3015" name="Group 3015"/>
          <p:cNvGrpSpPr/>
          <p:nvPr/>
        </p:nvGrpSpPr>
        <p:grpSpPr>
          <a:xfrm>
            <a:off x="30299" y="5796084"/>
            <a:ext cx="9173028" cy="857258"/>
            <a:chOff x="0" y="0"/>
            <a:chExt cx="9173026" cy="857256"/>
          </a:xfrm>
        </p:grpSpPr>
        <p:sp>
          <p:nvSpPr>
            <p:cNvPr id="3013" name="Shape 3013"/>
            <p:cNvSpPr/>
            <p:nvPr/>
          </p:nvSpPr>
          <p:spPr>
            <a:xfrm>
              <a:off x="9351" y="0"/>
              <a:ext cx="8990050" cy="857257"/>
            </a:xfrm>
            <a:prstGeom prst="rect">
              <a:avLst/>
            </a:prstGeom>
            <a:solidFill>
              <a:srgbClr val="BFBFBF">
                <a:alpha val="95000"/>
              </a:srgbClr>
            </a:solidFill>
            <a:ln w="25400" cap="flat">
              <a:solidFill>
                <a:srgbClr val="3A5E8A"/>
              </a:solidFill>
              <a:prstDash val="solid"/>
              <a:bevel/>
            </a:ln>
            <a:effectLst/>
          </p:spPr>
          <p:txBody>
            <a:bodyPr wrap="square" lIns="0" tIns="0" rIns="0" bIns="0" numCol="1" anchor="ctr">
              <a:noAutofit/>
            </a:bodyPr>
            <a:lstStyle/>
            <a:p>
              <a:pPr lvl="0" algn="ctr" defTabSz="913760">
                <a:defRPr>
                  <a:solidFill>
                    <a:srgbClr val="FFFFFF"/>
                  </a:solidFill>
                </a:defRPr>
              </a:pPr>
              <a:endParaRPr/>
            </a:p>
          </p:txBody>
        </p:sp>
        <p:sp>
          <p:nvSpPr>
            <p:cNvPr id="3014" name="Shape 3014"/>
            <p:cNvSpPr/>
            <p:nvPr/>
          </p:nvSpPr>
          <p:spPr>
            <a:xfrm>
              <a:off x="0" y="302"/>
              <a:ext cx="9173028" cy="815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0" algn="ctr" defTabSz="913760"/>
              <a:r>
                <a:rPr sz="1600">
                  <a:latin typeface="Verdana"/>
                  <a:ea typeface="Verdana"/>
                  <a:cs typeface="Verdana"/>
                  <a:sym typeface="Verdana"/>
                </a:rPr>
                <a:t>REMEMBER THAT EVERYONE WHO QUALIFIES ON YOUR TEAM ACCUMULATES UPLINE TO YOUR CREDIT IN THE MPCP</a:t>
              </a:r>
            </a:p>
            <a:p>
              <a:pPr lvl="0" algn="ctr" defTabSz="913760"/>
              <a:r>
                <a:rPr sz="1600">
                  <a:latin typeface="Verdana"/>
                  <a:ea typeface="Verdana"/>
                  <a:cs typeface="Verdana"/>
                  <a:sym typeface="Verdana"/>
                </a:rPr>
                <a:t>THE MORE UFO’S YOU HAVE QUALIFIED- THE MORE BONUS BV AND IBV YOU GET </a:t>
              </a:r>
            </a:p>
          </p:txBody>
        </p:sp>
      </p:grpSp>
      <p:sp>
        <p:nvSpPr>
          <p:cNvPr id="3016" name="Shape 3016"/>
          <p:cNvSpPr/>
          <p:nvPr/>
        </p:nvSpPr>
        <p:spPr>
          <a:xfrm>
            <a:off x="285719" y="2993455"/>
            <a:ext cx="2428894" cy="2148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defTabSz="913760"/>
            <a:r>
              <a:rPr sz="1100">
                <a:solidFill>
                  <a:srgbClr val="F2F2F2"/>
                </a:solidFill>
                <a:latin typeface="Verdana Bold"/>
                <a:ea typeface="Verdana Bold"/>
                <a:cs typeface="Verdana Bold"/>
                <a:sym typeface="Verdana Bold"/>
              </a:rPr>
              <a:t>Do the 5 steps of the Shopping Annuity</a:t>
            </a:r>
          </a:p>
          <a:p>
            <a:pPr marL="266512" lvl="0" indent="-266512" defTabSz="913760">
              <a:buClr>
                <a:srgbClr val="F2F2F2"/>
              </a:buClr>
              <a:buSzPct val="100000"/>
              <a:buFont typeface="Verdana Bold"/>
              <a:buAutoNum type="arabicPeriod"/>
            </a:pPr>
            <a:r>
              <a:rPr sz="1400">
                <a:solidFill>
                  <a:srgbClr val="F2F2F2"/>
                </a:solidFill>
                <a:latin typeface="Verdana Bold"/>
                <a:ea typeface="Verdana Bold"/>
                <a:cs typeface="Verdana Bold"/>
                <a:sym typeface="Verdana Bold"/>
              </a:rPr>
              <a:t>Assessment</a:t>
            </a:r>
          </a:p>
          <a:p>
            <a:pPr marL="266512" lvl="0" indent="-266512" defTabSz="913760">
              <a:buClr>
                <a:srgbClr val="F2F2F2"/>
              </a:buClr>
              <a:buSzPct val="100000"/>
              <a:buFont typeface="Verdana Bold"/>
              <a:buAutoNum type="arabicPeriod"/>
            </a:pPr>
            <a:r>
              <a:rPr sz="1400">
                <a:solidFill>
                  <a:srgbClr val="F2F2F2"/>
                </a:solidFill>
                <a:latin typeface="Verdana Bold"/>
                <a:ea typeface="Verdana Bold"/>
                <a:cs typeface="Verdana Bold"/>
                <a:sym typeface="Verdana Bold"/>
              </a:rPr>
              <a:t>Home Advisor</a:t>
            </a:r>
          </a:p>
          <a:p>
            <a:pPr marL="266512" lvl="0" indent="-266512" defTabSz="913760">
              <a:buClr>
                <a:srgbClr val="F2F2F2"/>
              </a:buClr>
              <a:buSzPct val="100000"/>
              <a:buFont typeface="Verdana Bold"/>
              <a:buAutoNum type="arabicPeriod"/>
            </a:pPr>
            <a:r>
              <a:rPr sz="1400">
                <a:solidFill>
                  <a:srgbClr val="F2F2F2"/>
                </a:solidFill>
                <a:latin typeface="Verdana Bold"/>
                <a:ea typeface="Verdana Bold"/>
                <a:cs typeface="Verdana Bold"/>
                <a:sym typeface="Verdana Bold"/>
              </a:rPr>
              <a:t>Install Shop Buddy</a:t>
            </a:r>
          </a:p>
          <a:p>
            <a:pPr marL="266512" lvl="0" indent="-266512" defTabSz="913760">
              <a:buClr>
                <a:srgbClr val="F2F2F2"/>
              </a:buClr>
              <a:buSzPct val="100000"/>
              <a:buFont typeface="Verdana Bold"/>
              <a:buAutoNum type="arabicPeriod"/>
            </a:pPr>
            <a:r>
              <a:rPr sz="1400">
                <a:solidFill>
                  <a:srgbClr val="F2F2F2"/>
                </a:solidFill>
                <a:latin typeface="Verdana Bold"/>
                <a:ea typeface="Verdana Bold"/>
                <a:cs typeface="Verdana Bold"/>
                <a:sym typeface="Verdana Bold"/>
              </a:rPr>
              <a:t>Order – Transfer Buying + Auto Ship</a:t>
            </a:r>
          </a:p>
          <a:p>
            <a:pPr marL="266512" lvl="0" indent="-266512" defTabSz="913760">
              <a:buClr>
                <a:srgbClr val="F2F2F2"/>
              </a:buClr>
              <a:buSzPct val="100000"/>
              <a:buFont typeface="Verdana Bold"/>
              <a:buAutoNum type="arabicPeriod"/>
            </a:pPr>
            <a:r>
              <a:rPr sz="1400">
                <a:solidFill>
                  <a:srgbClr val="F2F2F2"/>
                </a:solidFill>
                <a:latin typeface="Verdana Bold"/>
                <a:ea typeface="Verdana Bold"/>
                <a:cs typeface="Verdana Bold"/>
                <a:sym typeface="Verdana Bold"/>
              </a:rPr>
              <a:t>Get 1 other Partner to do it </a:t>
            </a:r>
          </a:p>
        </p:txBody>
      </p:sp>
      <p:sp>
        <p:nvSpPr>
          <p:cNvPr id="3017" name="Shape 3017"/>
          <p:cNvSpPr/>
          <p:nvPr/>
        </p:nvSpPr>
        <p:spPr>
          <a:xfrm>
            <a:off x="6604000" y="2862240"/>
            <a:ext cx="2540000" cy="258265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71330" lvl="0" indent="-171330" defTabSz="456273">
              <a:buClr>
                <a:srgbClr val="F2F2F2"/>
              </a:buClr>
              <a:buSzPct val="100000"/>
              <a:buFont typeface="Wingdings"/>
              <a:buChar char="▪"/>
            </a:pPr>
            <a:r>
              <a:rPr sz="1300">
                <a:solidFill>
                  <a:srgbClr val="F2F2F2"/>
                </a:solidFill>
                <a:latin typeface="Verdana"/>
                <a:ea typeface="Verdana"/>
                <a:cs typeface="Verdana"/>
                <a:sym typeface="Verdana"/>
              </a:rPr>
              <a:t> </a:t>
            </a:r>
            <a:r>
              <a:rPr sz="1300" b="1">
                <a:solidFill>
                  <a:srgbClr val="FFFFFF"/>
                </a:solidFill>
              </a:rPr>
              <a:t>$500 BV /mo. Market America Brands  Transfer Buying</a:t>
            </a:r>
          </a:p>
          <a:p>
            <a:pPr marL="171330" lvl="0" indent="-171330" defTabSz="456273">
              <a:buClr>
                <a:srgbClr val="FFFFFF"/>
              </a:buClr>
              <a:buSzPct val="100000"/>
              <a:buFont typeface="Wingdings"/>
              <a:buChar char="▪"/>
            </a:pPr>
            <a:r>
              <a:rPr sz="1300" b="1">
                <a:solidFill>
                  <a:srgbClr val="FFFFFF"/>
                </a:solidFill>
              </a:rPr>
              <a:t>$ 1000 Partners on Shop/mo.</a:t>
            </a:r>
          </a:p>
          <a:p>
            <a:pPr marL="171330" lvl="0" indent="-171330" defTabSz="456273">
              <a:buClr>
                <a:srgbClr val="FFFFFF"/>
              </a:buClr>
              <a:buSzPct val="100000"/>
              <a:buFont typeface="Wingdings"/>
              <a:buChar char="▪"/>
            </a:pPr>
            <a:r>
              <a:rPr sz="1300" b="1">
                <a:solidFill>
                  <a:srgbClr val="FFFFFF"/>
                </a:solidFill>
              </a:rPr>
              <a:t>Can use customers for ½ of $1000 IBV from Shop.com </a:t>
            </a:r>
          </a:p>
          <a:p>
            <a:pPr marL="171330" lvl="0" indent="-171330" defTabSz="456273">
              <a:buClr>
                <a:srgbClr val="FFFFFF"/>
              </a:buClr>
              <a:buSzPct val="100000"/>
              <a:buFont typeface="Wingdings"/>
              <a:buChar char="▪"/>
            </a:pPr>
            <a:r>
              <a:rPr sz="1300" b="1">
                <a:solidFill>
                  <a:srgbClr val="FFFFFF"/>
                </a:solidFill>
              </a:rPr>
              <a:t>Get  other personally sponsored partner on Shopping  Annuity for 50BV+ 25IBV on each.</a:t>
            </a:r>
          </a:p>
          <a:p>
            <a:pPr marL="171330" lvl="0" indent="-171330" defTabSz="456273">
              <a:buClr>
                <a:srgbClr val="FFFFFF"/>
              </a:buClr>
              <a:buSzPct val="100000"/>
              <a:buFont typeface="Wingdings"/>
              <a:buChar char="▪"/>
            </a:pPr>
            <a:r>
              <a:rPr sz="1300" b="1">
                <a:solidFill>
                  <a:srgbClr val="FFFFFF"/>
                </a:solidFill>
              </a:rPr>
              <a:t>Get 10 on each side = eligible for $600/wk. IBV - LB</a:t>
            </a:r>
          </a:p>
        </p:txBody>
      </p:sp>
      <p:sp>
        <p:nvSpPr>
          <p:cNvPr id="3018" name="Shape 3018"/>
          <p:cNvSpPr/>
          <p:nvPr/>
        </p:nvSpPr>
        <p:spPr>
          <a:xfrm>
            <a:off x="3057886" y="1272856"/>
            <a:ext cx="3189236" cy="624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defTabSz="456273"/>
            <a:r>
              <a:rPr b="1">
                <a:solidFill>
                  <a:srgbClr val="FFFFFF"/>
                </a:solidFill>
              </a:rPr>
              <a:t>SHOPPING ANNUITY LAUNCH</a:t>
            </a:r>
          </a:p>
          <a:p>
            <a:pPr lvl="0" algn="ctr" defTabSz="456273"/>
            <a:r>
              <a:rPr b="1">
                <a:solidFill>
                  <a:srgbClr val="FFFFFF"/>
                </a:solidFill>
              </a:rPr>
              <a:t>PIONEER PROMOTION</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3008"/>
                                        </p:tgtEl>
                                        <p:attrNameLst>
                                          <p:attrName>style.visibility</p:attrName>
                                        </p:attrNameLst>
                                      </p:cBhvr>
                                      <p:to>
                                        <p:strVal val="visible"/>
                                      </p:to>
                                    </p:set>
                                    <p:anim calcmode="lin" valueType="num">
                                      <p:cBhvr>
                                        <p:cTn id="7" dur="500" fill="hold"/>
                                        <p:tgtEl>
                                          <p:spTgt spid="3008"/>
                                        </p:tgtEl>
                                        <p:attrNameLst>
                                          <p:attrName>ppt_x</p:attrName>
                                        </p:attrNameLst>
                                      </p:cBhvr>
                                      <p:tavLst>
                                        <p:tav tm="0">
                                          <p:val>
                                            <p:strVal val="#ppt_x"/>
                                          </p:val>
                                        </p:tav>
                                        <p:tav tm="100000">
                                          <p:val>
                                            <p:strVal val="#ppt_x"/>
                                          </p:val>
                                        </p:tav>
                                      </p:tavLst>
                                    </p:anim>
                                    <p:anim calcmode="lin" valueType="num">
                                      <p:cBhvr>
                                        <p:cTn id="8" dur="500" fill="hold"/>
                                        <p:tgtEl>
                                          <p:spTgt spid="300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32" fill="hold" grpId="2" nodeType="afterEffect">
                                  <p:stCondLst>
                                    <p:cond delay="0"/>
                                  </p:stCondLst>
                                  <p:iterate>
                                    <p:tmAbs val="0"/>
                                  </p:iterate>
                                  <p:childTnLst>
                                    <p:set>
                                      <p:cBhvr>
                                        <p:cTn id="11" fill="hold"/>
                                        <p:tgtEl>
                                          <p:spTgt spid="3009"/>
                                        </p:tgtEl>
                                        <p:attrNameLst>
                                          <p:attrName>style.visibility</p:attrName>
                                        </p:attrNameLst>
                                      </p:cBhvr>
                                      <p:to>
                                        <p:strVal val="visible"/>
                                      </p:to>
                                    </p:set>
                                    <p:anim calcmode="lin" valueType="num">
                                      <p:cBhvr>
                                        <p:cTn id="12" dur="1000" fill="hold"/>
                                        <p:tgtEl>
                                          <p:spTgt spid="3009"/>
                                        </p:tgtEl>
                                        <p:attrNameLst>
                                          <p:attrName>ppt_w</p:attrName>
                                        </p:attrNameLst>
                                      </p:cBhvr>
                                      <p:tavLst>
                                        <p:tav tm="0">
                                          <p:val>
                                            <p:fltVal val="0"/>
                                          </p:val>
                                        </p:tav>
                                        <p:tav tm="100000">
                                          <p:val>
                                            <p:strVal val="#ppt_w"/>
                                          </p:val>
                                        </p:tav>
                                      </p:tavLst>
                                    </p:anim>
                                    <p:anim calcmode="lin" valueType="num">
                                      <p:cBhvr>
                                        <p:cTn id="13" dur="1000" fill="hold"/>
                                        <p:tgtEl>
                                          <p:spTgt spid="3009"/>
                                        </p:tgtEl>
                                        <p:attrNameLst>
                                          <p:attrName>ppt_h</p:attrName>
                                        </p:attrNameLst>
                                      </p:cBhvr>
                                      <p:tavLst>
                                        <p:tav tm="0">
                                          <p:val>
                                            <p:fltVal val="0"/>
                                          </p:val>
                                        </p:tav>
                                        <p:tav tm="100000">
                                          <p:val>
                                            <p:strVal val="#ppt_h"/>
                                          </p:val>
                                        </p:tav>
                                      </p:tavLst>
                                    </p:anim>
                                  </p:childTnLst>
                                </p:cTn>
                              </p:par>
                            </p:childTnLst>
                          </p:cTn>
                        </p:par>
                        <p:par>
                          <p:cTn id="14" fill="hold">
                            <p:stCondLst>
                              <p:cond delay="1500"/>
                            </p:stCondLst>
                            <p:childTnLst>
                              <p:par>
                                <p:cTn id="15" presetID="4" presetClass="entr" presetSubtype="16" fill="hold" grpId="3" nodeType="afterEffect">
                                  <p:stCondLst>
                                    <p:cond delay="0"/>
                                  </p:stCondLst>
                                  <p:iterate>
                                    <p:tmAbs val="0"/>
                                  </p:iterate>
                                  <p:childTnLst>
                                    <p:set>
                                      <p:cBhvr>
                                        <p:cTn id="16" fill="hold"/>
                                        <p:tgtEl>
                                          <p:spTgt spid="3011"/>
                                        </p:tgtEl>
                                        <p:attrNameLst>
                                          <p:attrName>style.visibility</p:attrName>
                                        </p:attrNameLst>
                                      </p:cBhvr>
                                      <p:to>
                                        <p:strVal val="visible"/>
                                      </p:to>
                                    </p:set>
                                    <p:animEffect transition="in" filter="box(in)">
                                      <p:cBhvr>
                                        <p:cTn id="17" dur="500"/>
                                        <p:tgtEl>
                                          <p:spTgt spid="3011"/>
                                        </p:tgtEl>
                                      </p:cBhvr>
                                    </p:animEffect>
                                  </p:childTnLst>
                                </p:cTn>
                              </p:par>
                            </p:childTnLst>
                          </p:cTn>
                        </p:par>
                        <p:par>
                          <p:cTn id="18" fill="hold">
                            <p:stCondLst>
                              <p:cond delay="2000"/>
                            </p:stCondLst>
                            <p:childTnLst>
                              <p:par>
                                <p:cTn id="19" presetID="4" presetClass="entr" presetSubtype="16" fill="hold" grpId="4" nodeType="afterEffect">
                                  <p:stCondLst>
                                    <p:cond delay="0"/>
                                  </p:stCondLst>
                                  <p:iterate>
                                    <p:tmAbs val="0"/>
                                  </p:iterate>
                                  <p:childTnLst>
                                    <p:set>
                                      <p:cBhvr>
                                        <p:cTn id="20" fill="hold"/>
                                        <p:tgtEl>
                                          <p:spTgt spid="3012"/>
                                        </p:tgtEl>
                                        <p:attrNameLst>
                                          <p:attrName>style.visibility</p:attrName>
                                        </p:attrNameLst>
                                      </p:cBhvr>
                                      <p:to>
                                        <p:strVal val="visible"/>
                                      </p:to>
                                    </p:set>
                                    <p:animEffect transition="in" filter="box(in)">
                                      <p:cBhvr>
                                        <p:cTn id="21" dur="500"/>
                                        <p:tgtEl>
                                          <p:spTgt spid="3012"/>
                                        </p:tgtEl>
                                      </p:cBhvr>
                                    </p:animEffect>
                                  </p:childTnLst>
                                </p:cTn>
                              </p:par>
                            </p:childTnLst>
                          </p:cTn>
                        </p:par>
                        <p:par>
                          <p:cTn id="22" fill="hold">
                            <p:stCondLst>
                              <p:cond delay="2500"/>
                            </p:stCondLst>
                            <p:childTnLst>
                              <p:par>
                                <p:cTn id="23" presetID="4" presetClass="entr" presetSubtype="16" fill="hold" grpId="5" nodeType="afterEffect">
                                  <p:stCondLst>
                                    <p:cond delay="0"/>
                                  </p:stCondLst>
                                  <p:iterate>
                                    <p:tmAbs val="0"/>
                                  </p:iterate>
                                  <p:childTnLst>
                                    <p:set>
                                      <p:cBhvr>
                                        <p:cTn id="24" fill="hold"/>
                                        <p:tgtEl>
                                          <p:spTgt spid="3010"/>
                                        </p:tgtEl>
                                        <p:attrNameLst>
                                          <p:attrName>style.visibility</p:attrName>
                                        </p:attrNameLst>
                                      </p:cBhvr>
                                      <p:to>
                                        <p:strVal val="visible"/>
                                      </p:to>
                                    </p:set>
                                    <p:animEffect transition="in" filter="box(in)">
                                      <p:cBhvr>
                                        <p:cTn id="25" dur="500"/>
                                        <p:tgtEl>
                                          <p:spTgt spid="3010"/>
                                        </p:tgtEl>
                                      </p:cBhvr>
                                    </p:animEffect>
                                  </p:childTnLst>
                                </p:cTn>
                              </p:par>
                            </p:childTnLst>
                          </p:cTn>
                        </p:par>
                        <p:par>
                          <p:cTn id="26" fill="hold">
                            <p:stCondLst>
                              <p:cond delay="3000"/>
                            </p:stCondLst>
                            <p:childTnLst>
                              <p:par>
                                <p:cTn id="27" presetID="4" presetClass="entr" presetSubtype="32" fill="hold" grpId="6" nodeType="afterEffect">
                                  <p:stCondLst>
                                    <p:cond delay="0"/>
                                  </p:stCondLst>
                                  <p:iterate>
                                    <p:tmAbs val="0"/>
                                  </p:iterate>
                                  <p:childTnLst>
                                    <p:set>
                                      <p:cBhvr>
                                        <p:cTn id="28" fill="hold"/>
                                        <p:tgtEl>
                                          <p:spTgt spid="3015"/>
                                        </p:tgtEl>
                                        <p:attrNameLst>
                                          <p:attrName>style.visibility</p:attrName>
                                        </p:attrNameLst>
                                      </p:cBhvr>
                                      <p:to>
                                        <p:strVal val="visible"/>
                                      </p:to>
                                    </p:set>
                                    <p:animEffect transition="in" filter="box(out)">
                                      <p:cBhvr>
                                        <p:cTn id="29" dur="2000"/>
                                        <p:tgtEl>
                                          <p:spTgt spid="3015"/>
                                        </p:tgtEl>
                                      </p:cBhvr>
                                    </p:animEffect>
                                  </p:childTnLst>
                                </p:cTn>
                              </p:par>
                            </p:childTnLst>
                          </p:cTn>
                        </p:par>
                        <p:par>
                          <p:cTn id="30" fill="hold">
                            <p:stCondLst>
                              <p:cond delay="5000"/>
                            </p:stCondLst>
                            <p:childTnLst>
                              <p:par>
                                <p:cTn id="31" presetID="2" presetClass="entr" presetSubtype="4" fill="hold" grpId="7" nodeType="afterEffect">
                                  <p:stCondLst>
                                    <p:cond delay="0"/>
                                  </p:stCondLst>
                                  <p:iterate>
                                    <p:tmAbs val="0"/>
                                  </p:iterate>
                                  <p:childTnLst>
                                    <p:set>
                                      <p:cBhvr>
                                        <p:cTn id="32" fill="hold"/>
                                        <p:tgtEl>
                                          <p:spTgt spid="3016"/>
                                        </p:tgtEl>
                                        <p:attrNameLst>
                                          <p:attrName>style.visibility</p:attrName>
                                        </p:attrNameLst>
                                      </p:cBhvr>
                                      <p:to>
                                        <p:strVal val="visible"/>
                                      </p:to>
                                    </p:set>
                                    <p:anim calcmode="lin" valueType="num">
                                      <p:cBhvr>
                                        <p:cTn id="33" dur="500" fill="hold"/>
                                        <p:tgtEl>
                                          <p:spTgt spid="3016"/>
                                        </p:tgtEl>
                                        <p:attrNameLst>
                                          <p:attrName>ppt_x</p:attrName>
                                        </p:attrNameLst>
                                      </p:cBhvr>
                                      <p:tavLst>
                                        <p:tav tm="0">
                                          <p:val>
                                            <p:strVal val="#ppt_x"/>
                                          </p:val>
                                        </p:tav>
                                        <p:tav tm="100000">
                                          <p:val>
                                            <p:strVal val="#ppt_x"/>
                                          </p:val>
                                        </p:tav>
                                      </p:tavLst>
                                    </p:anim>
                                    <p:anim calcmode="lin" valueType="num">
                                      <p:cBhvr>
                                        <p:cTn id="34" dur="500" fill="hold"/>
                                        <p:tgtEl>
                                          <p:spTgt spid="3016"/>
                                        </p:tgtEl>
                                        <p:attrNameLst>
                                          <p:attrName>ppt_y</p:attrName>
                                        </p:attrNameLst>
                                      </p:cBhvr>
                                      <p:tavLst>
                                        <p:tav tm="0">
                                          <p:val>
                                            <p:strVal val="1+#ppt_h/2"/>
                                          </p:val>
                                        </p:tav>
                                        <p:tav tm="100000">
                                          <p:val>
                                            <p:strVal val="#ppt_y"/>
                                          </p:val>
                                        </p:tav>
                                      </p:tavLst>
                                    </p:anim>
                                  </p:childTnLst>
                                </p:cTn>
                              </p:par>
                            </p:childTnLst>
                          </p:cTn>
                        </p:par>
                        <p:par>
                          <p:cTn id="35" fill="hold">
                            <p:stCondLst>
                              <p:cond delay="5500"/>
                            </p:stCondLst>
                            <p:childTnLst>
                              <p:par>
                                <p:cTn id="36" presetID="2" presetClass="entr" presetSubtype="1" fill="hold" grpId="8" nodeType="afterEffect">
                                  <p:stCondLst>
                                    <p:cond delay="0"/>
                                  </p:stCondLst>
                                  <p:iterate>
                                    <p:tmAbs val="0"/>
                                  </p:iterate>
                                  <p:childTnLst>
                                    <p:set>
                                      <p:cBhvr>
                                        <p:cTn id="37" fill="hold"/>
                                        <p:tgtEl>
                                          <p:spTgt spid="3017"/>
                                        </p:tgtEl>
                                        <p:attrNameLst>
                                          <p:attrName>style.visibility</p:attrName>
                                        </p:attrNameLst>
                                      </p:cBhvr>
                                      <p:to>
                                        <p:strVal val="visible"/>
                                      </p:to>
                                    </p:set>
                                    <p:anim calcmode="lin" valueType="num">
                                      <p:cBhvr>
                                        <p:cTn id="38" dur="500" fill="hold"/>
                                        <p:tgtEl>
                                          <p:spTgt spid="3017"/>
                                        </p:tgtEl>
                                        <p:attrNameLst>
                                          <p:attrName>ppt_x</p:attrName>
                                        </p:attrNameLst>
                                      </p:cBhvr>
                                      <p:tavLst>
                                        <p:tav tm="0">
                                          <p:val>
                                            <p:strVal val="#ppt_x"/>
                                          </p:val>
                                        </p:tav>
                                        <p:tav tm="100000">
                                          <p:val>
                                            <p:strVal val="#ppt_x"/>
                                          </p:val>
                                        </p:tav>
                                      </p:tavLst>
                                    </p:anim>
                                    <p:anim calcmode="lin" valueType="num">
                                      <p:cBhvr>
                                        <p:cTn id="39" dur="500" fill="hold"/>
                                        <p:tgtEl>
                                          <p:spTgt spid="30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8" grpId="1" animBg="1" advAuto="0"/>
      <p:bldP spid="3009" grpId="2" animBg="1" advAuto="0"/>
      <p:bldP spid="3010" grpId="5" animBg="1" advAuto="0"/>
      <p:bldP spid="3011" grpId="3" animBg="1" advAuto="0"/>
      <p:bldP spid="3012" grpId="4" animBg="1" advAuto="0"/>
      <p:bldP spid="3015" grpId="6" animBg="1" advAuto="0"/>
      <p:bldP spid="3016" grpId="7" animBg="1" advAuto="0"/>
      <p:bldP spid="3017" grpId="8"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 name="Shape 3020"/>
          <p:cNvSpPr>
            <a:spLocks noGrp="1"/>
          </p:cNvSpPr>
          <p:nvPr>
            <p:ph type="title"/>
          </p:nvPr>
        </p:nvSpPr>
        <p:spPr>
          <a:xfrm>
            <a:off x="65536" y="222961"/>
            <a:ext cx="8718631" cy="1067602"/>
          </a:xfrm>
          <a:prstGeom prst="rect">
            <a:avLst/>
          </a:prstGeom>
        </p:spPr>
        <p:txBody>
          <a:bodyPr>
            <a:normAutofit/>
          </a:bodyPr>
          <a:lstStyle/>
          <a:p>
            <a:pPr lvl="0" defTabSz="731981">
              <a:defRPr sz="1800" b="0">
                <a:solidFill>
                  <a:srgbClr val="000000"/>
                </a:solidFill>
              </a:defRPr>
            </a:pPr>
            <a:r>
              <a:rPr sz="2632" b="1">
                <a:solidFill>
                  <a:srgbClr val="4D4D4D"/>
                </a:solidFill>
              </a:rPr>
              <a:t>Steps of building a MA Shopping Annuity. Will you do it? </a:t>
            </a:r>
            <a:br>
              <a:rPr sz="2632" b="1">
                <a:solidFill>
                  <a:srgbClr val="4D4D4D"/>
                </a:solidFill>
              </a:rPr>
            </a:br>
            <a:r>
              <a:rPr sz="1879" b="1">
                <a:solidFill>
                  <a:srgbClr val="4D4D4D"/>
                </a:solidFill>
              </a:rPr>
              <a:t>How many partners can you get to do it with you?</a:t>
            </a:r>
            <a:br>
              <a:rPr sz="1879" b="1">
                <a:solidFill>
                  <a:srgbClr val="4D4D4D"/>
                </a:solidFill>
              </a:rPr>
            </a:br>
            <a:r>
              <a:rPr sz="1879" b="1">
                <a:solidFill>
                  <a:srgbClr val="4D4D4D"/>
                </a:solidFill>
              </a:rPr>
              <a:t>Just do it!</a:t>
            </a:r>
          </a:p>
        </p:txBody>
      </p:sp>
      <p:pic>
        <p:nvPicPr>
          <p:cNvPr id="3021" name="image140.jpg" descr="C:\Users\Sadiq Zaufer\Desktop\ODesk\1312959547.jpg"/>
          <p:cNvPicPr/>
          <p:nvPr/>
        </p:nvPicPr>
        <p:blipFill>
          <a:blip r:embed="rId2">
            <a:extLst/>
          </a:blip>
          <a:stretch>
            <a:fillRect/>
          </a:stretch>
        </p:blipFill>
        <p:spPr>
          <a:xfrm>
            <a:off x="7452359" y="3889885"/>
            <a:ext cx="1668781" cy="2132044"/>
          </a:xfrm>
          <a:prstGeom prst="rect">
            <a:avLst/>
          </a:prstGeom>
          <a:ln w="12700">
            <a:miter lim="400000"/>
          </a:ln>
        </p:spPr>
      </p:pic>
      <p:grpSp>
        <p:nvGrpSpPr>
          <p:cNvPr id="3042" name="Group 3042"/>
          <p:cNvGrpSpPr/>
          <p:nvPr/>
        </p:nvGrpSpPr>
        <p:grpSpPr>
          <a:xfrm>
            <a:off x="337981" y="1946741"/>
            <a:ext cx="8570075" cy="3652000"/>
            <a:chOff x="0" y="0"/>
            <a:chExt cx="8570074" cy="3651999"/>
          </a:xfrm>
        </p:grpSpPr>
        <p:grpSp>
          <p:nvGrpSpPr>
            <p:cNvPr id="3024" name="Group 3024"/>
            <p:cNvGrpSpPr/>
            <p:nvPr/>
          </p:nvGrpSpPr>
          <p:grpSpPr>
            <a:xfrm>
              <a:off x="12537" y="2380788"/>
              <a:ext cx="1390176" cy="803282"/>
              <a:chOff x="0" y="0"/>
              <a:chExt cx="1390175" cy="803280"/>
            </a:xfrm>
          </p:grpSpPr>
          <p:sp>
            <p:nvSpPr>
              <p:cNvPr id="3022" name="Shape 3022"/>
              <p:cNvSpPr/>
              <p:nvPr/>
            </p:nvSpPr>
            <p:spPr>
              <a:xfrm rot="16200000">
                <a:off x="882704" y="293477"/>
                <a:ext cx="800949" cy="21399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7317" y="0"/>
                    </a:lnTo>
                    <a:lnTo>
                      <a:pt x="21600" y="0"/>
                    </a:lnTo>
                    <a:lnTo>
                      <a:pt x="14283" y="21600"/>
                    </a:lnTo>
                    <a:close/>
                  </a:path>
                </a:pathLst>
              </a:custGeom>
              <a:solidFill>
                <a:srgbClr val="5BAD82"/>
              </a:solidFill>
              <a:ln w="12700" cap="flat">
                <a:noFill/>
                <a:miter lim="400000"/>
              </a:ln>
              <a:effectLst/>
            </p:spPr>
            <p:txBody>
              <a:bodyPr wrap="square" lIns="0" tIns="0" rIns="0" bIns="0" numCol="1" anchor="ctr">
                <a:noAutofit/>
              </a:bodyPr>
              <a:lstStyle/>
              <a:p>
                <a:pPr lvl="0" algn="ctr" defTabSz="778704">
                  <a:defRPr sz="1400">
                    <a:latin typeface="Arial"/>
                    <a:ea typeface="Arial"/>
                    <a:cs typeface="Arial"/>
                    <a:sym typeface="Arial"/>
                  </a:defRPr>
                </a:pPr>
                <a:endParaRPr/>
              </a:p>
            </p:txBody>
          </p:sp>
          <p:sp>
            <p:nvSpPr>
              <p:cNvPr id="3023" name="Shape 3023"/>
              <p:cNvSpPr/>
              <p:nvPr/>
            </p:nvSpPr>
            <p:spPr>
              <a:xfrm flipH="1">
                <a:off x="-1" y="457842"/>
                <a:ext cx="1371602" cy="3454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293" y="0"/>
                    </a:lnTo>
                    <a:lnTo>
                      <a:pt x="21600" y="0"/>
                    </a:lnTo>
                    <a:lnTo>
                      <a:pt x="17307" y="21600"/>
                    </a:lnTo>
                    <a:close/>
                  </a:path>
                </a:pathLst>
              </a:custGeom>
              <a:solidFill>
                <a:srgbClr val="92D050"/>
              </a:solidFill>
              <a:ln w="12700" cap="flat">
                <a:noFill/>
                <a:miter lim="400000"/>
              </a:ln>
              <a:effectLst/>
            </p:spPr>
            <p:txBody>
              <a:bodyPr wrap="square" lIns="0" tIns="0" rIns="0" bIns="0" numCol="1" anchor="ctr">
                <a:noAutofit/>
              </a:bodyPr>
              <a:lstStyle/>
              <a:p>
                <a:pPr lvl="0" algn="ctr" defTabSz="778704">
                  <a:defRPr sz="1400">
                    <a:latin typeface="Arial"/>
                    <a:ea typeface="Arial"/>
                    <a:cs typeface="Arial"/>
                    <a:sym typeface="Arial"/>
                  </a:defRPr>
                </a:pPr>
                <a:endParaRPr/>
              </a:p>
            </p:txBody>
          </p:sp>
        </p:grpSp>
        <p:sp>
          <p:nvSpPr>
            <p:cNvPr id="3025" name="Shape 3025"/>
            <p:cNvSpPr/>
            <p:nvPr/>
          </p:nvSpPr>
          <p:spPr>
            <a:xfrm rot="16200000">
              <a:off x="-293478" y="3144528"/>
              <a:ext cx="800949" cy="21399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7317" y="0"/>
                  </a:lnTo>
                  <a:lnTo>
                    <a:pt x="21600" y="0"/>
                  </a:lnTo>
                  <a:lnTo>
                    <a:pt x="14283" y="21600"/>
                  </a:lnTo>
                  <a:close/>
                </a:path>
              </a:pathLst>
            </a:custGeom>
            <a:solidFill>
              <a:srgbClr val="5BAD82"/>
            </a:solidFill>
            <a:ln w="12700" cap="flat">
              <a:noFill/>
              <a:miter lim="400000"/>
            </a:ln>
            <a:effectLst/>
          </p:spPr>
          <p:txBody>
            <a:bodyPr wrap="square" lIns="0" tIns="0" rIns="0" bIns="0" numCol="1" anchor="ctr">
              <a:noAutofit/>
            </a:bodyPr>
            <a:lstStyle/>
            <a:p>
              <a:pPr lvl="0" algn="ctr" defTabSz="778704">
                <a:defRPr sz="1400">
                  <a:latin typeface="Arial"/>
                  <a:ea typeface="Arial"/>
                  <a:cs typeface="Arial"/>
                  <a:sym typeface="Arial"/>
                </a:defRPr>
              </a:pPr>
              <a:endParaRPr/>
            </a:p>
          </p:txBody>
        </p:sp>
        <p:grpSp>
          <p:nvGrpSpPr>
            <p:cNvPr id="3028" name="Group 3028"/>
            <p:cNvGrpSpPr/>
            <p:nvPr/>
          </p:nvGrpSpPr>
          <p:grpSpPr>
            <a:xfrm>
              <a:off x="1207790" y="1901817"/>
              <a:ext cx="1390176" cy="803282"/>
              <a:chOff x="0" y="0"/>
              <a:chExt cx="1390175" cy="803280"/>
            </a:xfrm>
          </p:grpSpPr>
          <p:sp>
            <p:nvSpPr>
              <p:cNvPr id="3026" name="Shape 3026"/>
              <p:cNvSpPr/>
              <p:nvPr/>
            </p:nvSpPr>
            <p:spPr>
              <a:xfrm rot="16200000">
                <a:off x="882704" y="293477"/>
                <a:ext cx="800949" cy="21399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7317" y="0"/>
                    </a:lnTo>
                    <a:lnTo>
                      <a:pt x="21600" y="0"/>
                    </a:lnTo>
                    <a:lnTo>
                      <a:pt x="14283" y="21600"/>
                    </a:lnTo>
                    <a:close/>
                  </a:path>
                </a:pathLst>
              </a:custGeom>
              <a:solidFill>
                <a:srgbClr val="5BAD82"/>
              </a:solidFill>
              <a:ln w="12700" cap="flat">
                <a:noFill/>
                <a:miter lim="400000"/>
              </a:ln>
              <a:effectLst/>
            </p:spPr>
            <p:txBody>
              <a:bodyPr wrap="square" lIns="0" tIns="0" rIns="0" bIns="0" numCol="1" anchor="ctr">
                <a:noAutofit/>
              </a:bodyPr>
              <a:lstStyle/>
              <a:p>
                <a:pPr lvl="0" algn="ctr" defTabSz="778704">
                  <a:defRPr sz="1400">
                    <a:latin typeface="Arial"/>
                    <a:ea typeface="Arial"/>
                    <a:cs typeface="Arial"/>
                    <a:sym typeface="Arial"/>
                  </a:defRPr>
                </a:pPr>
                <a:endParaRPr/>
              </a:p>
            </p:txBody>
          </p:sp>
          <p:sp>
            <p:nvSpPr>
              <p:cNvPr id="3027" name="Shape 3027"/>
              <p:cNvSpPr/>
              <p:nvPr/>
            </p:nvSpPr>
            <p:spPr>
              <a:xfrm flipH="1">
                <a:off x="-1" y="457842"/>
                <a:ext cx="1371602" cy="3454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293" y="0"/>
                    </a:lnTo>
                    <a:lnTo>
                      <a:pt x="21600" y="0"/>
                    </a:lnTo>
                    <a:lnTo>
                      <a:pt x="17307" y="21600"/>
                    </a:lnTo>
                    <a:close/>
                  </a:path>
                </a:pathLst>
              </a:custGeom>
              <a:solidFill>
                <a:srgbClr val="92D050"/>
              </a:solidFill>
              <a:ln w="12700" cap="flat">
                <a:noFill/>
                <a:miter lim="400000"/>
              </a:ln>
              <a:effectLst/>
            </p:spPr>
            <p:txBody>
              <a:bodyPr wrap="square" lIns="0" tIns="0" rIns="0" bIns="0" numCol="1" anchor="ctr">
                <a:noAutofit/>
              </a:bodyPr>
              <a:lstStyle/>
              <a:p>
                <a:pPr lvl="0" algn="ctr" defTabSz="778704">
                  <a:defRPr sz="1400">
                    <a:latin typeface="Arial"/>
                    <a:ea typeface="Arial"/>
                    <a:cs typeface="Arial"/>
                    <a:sym typeface="Arial"/>
                  </a:defRPr>
                </a:pPr>
                <a:endParaRPr/>
              </a:p>
            </p:txBody>
          </p:sp>
        </p:grpSp>
        <p:grpSp>
          <p:nvGrpSpPr>
            <p:cNvPr id="3031" name="Group 3031"/>
            <p:cNvGrpSpPr/>
            <p:nvPr/>
          </p:nvGrpSpPr>
          <p:grpSpPr>
            <a:xfrm>
              <a:off x="2403043" y="1440262"/>
              <a:ext cx="1390176" cy="803282"/>
              <a:chOff x="0" y="0"/>
              <a:chExt cx="1390175" cy="803280"/>
            </a:xfrm>
          </p:grpSpPr>
          <p:sp>
            <p:nvSpPr>
              <p:cNvPr id="3029" name="Shape 3029"/>
              <p:cNvSpPr/>
              <p:nvPr/>
            </p:nvSpPr>
            <p:spPr>
              <a:xfrm rot="16200000">
                <a:off x="882704" y="293477"/>
                <a:ext cx="800949" cy="21399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7317" y="0"/>
                    </a:lnTo>
                    <a:lnTo>
                      <a:pt x="21600" y="0"/>
                    </a:lnTo>
                    <a:lnTo>
                      <a:pt x="14283" y="21600"/>
                    </a:lnTo>
                    <a:close/>
                  </a:path>
                </a:pathLst>
              </a:custGeom>
              <a:solidFill>
                <a:srgbClr val="5BAD82"/>
              </a:solidFill>
              <a:ln w="12700" cap="flat">
                <a:noFill/>
                <a:miter lim="400000"/>
              </a:ln>
              <a:effectLst/>
            </p:spPr>
            <p:txBody>
              <a:bodyPr wrap="square" lIns="0" tIns="0" rIns="0" bIns="0" numCol="1" anchor="ctr">
                <a:noAutofit/>
              </a:bodyPr>
              <a:lstStyle/>
              <a:p>
                <a:pPr lvl="0" algn="ctr" defTabSz="778704">
                  <a:defRPr sz="1400">
                    <a:latin typeface="Arial"/>
                    <a:ea typeface="Arial"/>
                    <a:cs typeface="Arial"/>
                    <a:sym typeface="Arial"/>
                  </a:defRPr>
                </a:pPr>
                <a:endParaRPr/>
              </a:p>
            </p:txBody>
          </p:sp>
          <p:sp>
            <p:nvSpPr>
              <p:cNvPr id="3030" name="Shape 3030"/>
              <p:cNvSpPr/>
              <p:nvPr/>
            </p:nvSpPr>
            <p:spPr>
              <a:xfrm flipH="1">
                <a:off x="-1" y="457842"/>
                <a:ext cx="1371602" cy="3454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293" y="0"/>
                    </a:lnTo>
                    <a:lnTo>
                      <a:pt x="21600" y="0"/>
                    </a:lnTo>
                    <a:lnTo>
                      <a:pt x="17307" y="21600"/>
                    </a:lnTo>
                    <a:close/>
                  </a:path>
                </a:pathLst>
              </a:custGeom>
              <a:solidFill>
                <a:srgbClr val="92D050"/>
              </a:solidFill>
              <a:ln w="12700" cap="flat">
                <a:noFill/>
                <a:miter lim="400000"/>
              </a:ln>
              <a:effectLst/>
            </p:spPr>
            <p:txBody>
              <a:bodyPr wrap="square" lIns="0" tIns="0" rIns="0" bIns="0" numCol="1" anchor="ctr">
                <a:noAutofit/>
              </a:bodyPr>
              <a:lstStyle/>
              <a:p>
                <a:pPr lvl="0" algn="ctr" defTabSz="778704">
                  <a:defRPr sz="1400">
                    <a:latin typeface="Arial"/>
                    <a:ea typeface="Arial"/>
                    <a:cs typeface="Arial"/>
                    <a:sym typeface="Arial"/>
                  </a:defRPr>
                </a:pPr>
                <a:endParaRPr/>
              </a:p>
            </p:txBody>
          </p:sp>
        </p:grpSp>
        <p:grpSp>
          <p:nvGrpSpPr>
            <p:cNvPr id="3034" name="Group 3034"/>
            <p:cNvGrpSpPr/>
            <p:nvPr/>
          </p:nvGrpSpPr>
          <p:grpSpPr>
            <a:xfrm>
              <a:off x="3598295" y="961292"/>
              <a:ext cx="1390176" cy="803281"/>
              <a:chOff x="0" y="0"/>
              <a:chExt cx="1390175" cy="803280"/>
            </a:xfrm>
          </p:grpSpPr>
          <p:sp>
            <p:nvSpPr>
              <p:cNvPr id="3032" name="Shape 3032"/>
              <p:cNvSpPr/>
              <p:nvPr/>
            </p:nvSpPr>
            <p:spPr>
              <a:xfrm rot="16200000">
                <a:off x="882704" y="293477"/>
                <a:ext cx="800949" cy="21399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7317" y="0"/>
                    </a:lnTo>
                    <a:lnTo>
                      <a:pt x="21600" y="0"/>
                    </a:lnTo>
                    <a:lnTo>
                      <a:pt x="14283" y="21600"/>
                    </a:lnTo>
                    <a:close/>
                  </a:path>
                </a:pathLst>
              </a:custGeom>
              <a:solidFill>
                <a:srgbClr val="5BAD82"/>
              </a:solidFill>
              <a:ln w="12700" cap="flat">
                <a:noFill/>
                <a:miter lim="400000"/>
              </a:ln>
              <a:effectLst/>
            </p:spPr>
            <p:txBody>
              <a:bodyPr wrap="square" lIns="0" tIns="0" rIns="0" bIns="0" numCol="1" anchor="ctr">
                <a:noAutofit/>
              </a:bodyPr>
              <a:lstStyle/>
              <a:p>
                <a:pPr lvl="0" algn="ctr" defTabSz="778704">
                  <a:defRPr sz="1400">
                    <a:latin typeface="Arial"/>
                    <a:ea typeface="Arial"/>
                    <a:cs typeface="Arial"/>
                    <a:sym typeface="Arial"/>
                  </a:defRPr>
                </a:pPr>
                <a:endParaRPr/>
              </a:p>
            </p:txBody>
          </p:sp>
          <p:sp>
            <p:nvSpPr>
              <p:cNvPr id="3033" name="Shape 3033"/>
              <p:cNvSpPr/>
              <p:nvPr/>
            </p:nvSpPr>
            <p:spPr>
              <a:xfrm flipH="1">
                <a:off x="-1" y="457842"/>
                <a:ext cx="1371602" cy="3454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293" y="0"/>
                    </a:lnTo>
                    <a:lnTo>
                      <a:pt x="21600" y="0"/>
                    </a:lnTo>
                    <a:lnTo>
                      <a:pt x="17307" y="21600"/>
                    </a:lnTo>
                    <a:close/>
                  </a:path>
                </a:pathLst>
              </a:custGeom>
              <a:solidFill>
                <a:srgbClr val="92D050"/>
              </a:solidFill>
              <a:ln w="12700" cap="flat">
                <a:noFill/>
                <a:miter lim="400000"/>
              </a:ln>
              <a:effectLst/>
            </p:spPr>
            <p:txBody>
              <a:bodyPr wrap="square" lIns="0" tIns="0" rIns="0" bIns="0" numCol="1" anchor="ctr">
                <a:noAutofit/>
              </a:bodyPr>
              <a:lstStyle/>
              <a:p>
                <a:pPr lvl="0" algn="ctr" defTabSz="778704">
                  <a:defRPr sz="1400">
                    <a:latin typeface="Arial"/>
                    <a:ea typeface="Arial"/>
                    <a:cs typeface="Arial"/>
                    <a:sym typeface="Arial"/>
                  </a:defRPr>
                </a:pPr>
                <a:endParaRPr/>
              </a:p>
            </p:txBody>
          </p:sp>
        </p:grpSp>
        <p:grpSp>
          <p:nvGrpSpPr>
            <p:cNvPr id="3037" name="Group 3037"/>
            <p:cNvGrpSpPr/>
            <p:nvPr/>
          </p:nvGrpSpPr>
          <p:grpSpPr>
            <a:xfrm>
              <a:off x="4793547" y="491029"/>
              <a:ext cx="1390176" cy="803282"/>
              <a:chOff x="0" y="0"/>
              <a:chExt cx="1390175" cy="803280"/>
            </a:xfrm>
          </p:grpSpPr>
          <p:sp>
            <p:nvSpPr>
              <p:cNvPr id="3035" name="Shape 3035"/>
              <p:cNvSpPr/>
              <p:nvPr/>
            </p:nvSpPr>
            <p:spPr>
              <a:xfrm rot="16200000">
                <a:off x="882704" y="293477"/>
                <a:ext cx="800949" cy="21399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7317" y="0"/>
                    </a:lnTo>
                    <a:lnTo>
                      <a:pt x="21600" y="0"/>
                    </a:lnTo>
                    <a:lnTo>
                      <a:pt x="14283" y="21600"/>
                    </a:lnTo>
                    <a:close/>
                  </a:path>
                </a:pathLst>
              </a:custGeom>
              <a:solidFill>
                <a:srgbClr val="5BAD82"/>
              </a:solidFill>
              <a:ln w="12700" cap="flat">
                <a:noFill/>
                <a:miter lim="400000"/>
              </a:ln>
              <a:effectLst/>
            </p:spPr>
            <p:txBody>
              <a:bodyPr wrap="square" lIns="0" tIns="0" rIns="0" bIns="0" numCol="1" anchor="ctr">
                <a:noAutofit/>
              </a:bodyPr>
              <a:lstStyle/>
              <a:p>
                <a:pPr lvl="0" algn="ctr" defTabSz="778704">
                  <a:defRPr sz="1400">
                    <a:latin typeface="Arial"/>
                    <a:ea typeface="Arial"/>
                    <a:cs typeface="Arial"/>
                    <a:sym typeface="Arial"/>
                  </a:defRPr>
                </a:pPr>
                <a:endParaRPr/>
              </a:p>
            </p:txBody>
          </p:sp>
          <p:sp>
            <p:nvSpPr>
              <p:cNvPr id="3036" name="Shape 3036"/>
              <p:cNvSpPr/>
              <p:nvPr/>
            </p:nvSpPr>
            <p:spPr>
              <a:xfrm flipH="1">
                <a:off x="-1" y="457842"/>
                <a:ext cx="1371602" cy="3454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293" y="0"/>
                    </a:lnTo>
                    <a:lnTo>
                      <a:pt x="21600" y="0"/>
                    </a:lnTo>
                    <a:lnTo>
                      <a:pt x="17307" y="21600"/>
                    </a:lnTo>
                    <a:close/>
                  </a:path>
                </a:pathLst>
              </a:custGeom>
              <a:solidFill>
                <a:srgbClr val="92D050"/>
              </a:solidFill>
              <a:ln w="12700" cap="flat">
                <a:noFill/>
                <a:miter lim="400000"/>
              </a:ln>
              <a:effectLst/>
            </p:spPr>
            <p:txBody>
              <a:bodyPr wrap="square" lIns="0" tIns="0" rIns="0" bIns="0" numCol="1" anchor="ctr">
                <a:noAutofit/>
              </a:bodyPr>
              <a:lstStyle/>
              <a:p>
                <a:pPr lvl="0" algn="ctr" defTabSz="778704">
                  <a:defRPr sz="1400">
                    <a:latin typeface="Arial"/>
                    <a:ea typeface="Arial"/>
                    <a:cs typeface="Arial"/>
                    <a:sym typeface="Arial"/>
                  </a:defRPr>
                </a:pPr>
                <a:endParaRPr/>
              </a:p>
            </p:txBody>
          </p:sp>
        </p:grpSp>
        <p:grpSp>
          <p:nvGrpSpPr>
            <p:cNvPr id="3040" name="Group 3040"/>
            <p:cNvGrpSpPr/>
            <p:nvPr/>
          </p:nvGrpSpPr>
          <p:grpSpPr>
            <a:xfrm>
              <a:off x="5988798" y="12057"/>
              <a:ext cx="1390176" cy="803282"/>
              <a:chOff x="0" y="0"/>
              <a:chExt cx="1390175" cy="803280"/>
            </a:xfrm>
          </p:grpSpPr>
          <p:sp>
            <p:nvSpPr>
              <p:cNvPr id="3038" name="Shape 3038"/>
              <p:cNvSpPr/>
              <p:nvPr/>
            </p:nvSpPr>
            <p:spPr>
              <a:xfrm rot="16200000">
                <a:off x="882704" y="293477"/>
                <a:ext cx="800949" cy="21399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7317" y="0"/>
                    </a:lnTo>
                    <a:lnTo>
                      <a:pt x="21600" y="0"/>
                    </a:lnTo>
                    <a:lnTo>
                      <a:pt x="14283" y="21600"/>
                    </a:lnTo>
                    <a:close/>
                  </a:path>
                </a:pathLst>
              </a:custGeom>
              <a:solidFill>
                <a:srgbClr val="5BAD82"/>
              </a:solidFill>
              <a:ln w="12700" cap="flat">
                <a:noFill/>
                <a:miter lim="400000"/>
              </a:ln>
              <a:effectLst/>
            </p:spPr>
            <p:txBody>
              <a:bodyPr wrap="square" lIns="0" tIns="0" rIns="0" bIns="0" numCol="1" anchor="ctr">
                <a:noAutofit/>
              </a:bodyPr>
              <a:lstStyle/>
              <a:p>
                <a:pPr lvl="0" algn="ctr" defTabSz="778704">
                  <a:defRPr sz="1400">
                    <a:latin typeface="Arial"/>
                    <a:ea typeface="Arial"/>
                    <a:cs typeface="Arial"/>
                    <a:sym typeface="Arial"/>
                  </a:defRPr>
                </a:pPr>
                <a:endParaRPr/>
              </a:p>
            </p:txBody>
          </p:sp>
          <p:sp>
            <p:nvSpPr>
              <p:cNvPr id="3039" name="Shape 3039"/>
              <p:cNvSpPr/>
              <p:nvPr/>
            </p:nvSpPr>
            <p:spPr>
              <a:xfrm flipH="1">
                <a:off x="-1" y="457842"/>
                <a:ext cx="1371602" cy="3454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293" y="0"/>
                    </a:lnTo>
                    <a:lnTo>
                      <a:pt x="21600" y="0"/>
                    </a:lnTo>
                    <a:lnTo>
                      <a:pt x="17307" y="21600"/>
                    </a:lnTo>
                    <a:close/>
                  </a:path>
                </a:pathLst>
              </a:custGeom>
              <a:solidFill>
                <a:srgbClr val="92D050"/>
              </a:solidFill>
              <a:ln w="12700" cap="flat">
                <a:noFill/>
                <a:miter lim="400000"/>
              </a:ln>
              <a:effectLst/>
            </p:spPr>
            <p:txBody>
              <a:bodyPr wrap="square" lIns="0" tIns="0" rIns="0" bIns="0" numCol="1" anchor="ctr">
                <a:noAutofit/>
              </a:bodyPr>
              <a:lstStyle/>
              <a:p>
                <a:pPr lvl="0" algn="ctr" defTabSz="778704">
                  <a:defRPr sz="1400">
                    <a:latin typeface="Arial"/>
                    <a:ea typeface="Arial"/>
                    <a:cs typeface="Arial"/>
                    <a:sym typeface="Arial"/>
                  </a:defRPr>
                </a:pPr>
                <a:endParaRPr/>
              </a:p>
            </p:txBody>
          </p:sp>
        </p:grpSp>
        <p:sp>
          <p:nvSpPr>
            <p:cNvPr id="3041" name="Shape 3041"/>
            <p:cNvSpPr/>
            <p:nvPr/>
          </p:nvSpPr>
          <p:spPr>
            <a:xfrm flipH="1">
              <a:off x="7198473" y="0"/>
              <a:ext cx="1371601" cy="3454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293" y="0"/>
                  </a:lnTo>
                  <a:lnTo>
                    <a:pt x="21600" y="0"/>
                  </a:lnTo>
                  <a:lnTo>
                    <a:pt x="17307" y="21600"/>
                  </a:lnTo>
                  <a:close/>
                </a:path>
              </a:pathLst>
            </a:custGeom>
            <a:solidFill>
              <a:srgbClr val="92D050"/>
            </a:solidFill>
            <a:ln w="12700" cap="flat">
              <a:noFill/>
              <a:miter lim="400000"/>
            </a:ln>
            <a:effectLst/>
          </p:spPr>
          <p:txBody>
            <a:bodyPr wrap="square" lIns="0" tIns="0" rIns="0" bIns="0" numCol="1" anchor="ctr">
              <a:noAutofit/>
            </a:bodyPr>
            <a:lstStyle/>
            <a:p>
              <a:pPr lvl="0" algn="ctr" defTabSz="778704">
                <a:defRPr sz="1400">
                  <a:latin typeface="Arial"/>
                  <a:ea typeface="Arial"/>
                  <a:cs typeface="Arial"/>
                  <a:sym typeface="Arial"/>
                </a:defRPr>
              </a:pPr>
              <a:endParaRPr/>
            </a:p>
          </p:txBody>
        </p:sp>
      </p:grpSp>
      <p:grpSp>
        <p:nvGrpSpPr>
          <p:cNvPr id="3045" name="Group 3045"/>
          <p:cNvGrpSpPr/>
          <p:nvPr/>
        </p:nvGrpSpPr>
        <p:grpSpPr>
          <a:xfrm>
            <a:off x="475932" y="3677928"/>
            <a:ext cx="1254628" cy="2127653"/>
            <a:chOff x="0" y="0"/>
            <a:chExt cx="1254626" cy="2127651"/>
          </a:xfrm>
        </p:grpSpPr>
        <p:pic>
          <p:nvPicPr>
            <p:cNvPr id="3043" name="image141.png" descr="C:\Users\Sadiq Zaufer\Desktop\ODesk\Untitled-1.png"/>
            <p:cNvPicPr/>
            <p:nvPr/>
          </p:nvPicPr>
          <p:blipFill>
            <a:blip r:embed="rId3">
              <a:extLst/>
            </a:blip>
            <a:stretch>
              <a:fillRect/>
            </a:stretch>
          </p:blipFill>
          <p:spPr>
            <a:xfrm>
              <a:off x="0" y="0"/>
              <a:ext cx="1134260" cy="1530350"/>
            </a:xfrm>
            <a:prstGeom prst="rect">
              <a:avLst/>
            </a:prstGeom>
            <a:ln w="12700" cap="flat">
              <a:noFill/>
              <a:miter lim="400000"/>
            </a:ln>
            <a:effectLst/>
          </p:spPr>
        </p:pic>
        <p:sp>
          <p:nvSpPr>
            <p:cNvPr id="3044" name="Shape 3044"/>
            <p:cNvSpPr/>
            <p:nvPr/>
          </p:nvSpPr>
          <p:spPr>
            <a:xfrm>
              <a:off x="85029" y="1556151"/>
              <a:ext cx="1169598"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778704">
                <a:defRPr sz="1200">
                  <a:latin typeface="Century Gothic"/>
                  <a:ea typeface="Century Gothic"/>
                  <a:cs typeface="Century Gothic"/>
                  <a:sym typeface="Century Gothic"/>
                </a:defRPr>
              </a:lvl1pPr>
            </a:lstStyle>
            <a:p>
              <a:pPr lvl="0">
                <a:defRPr sz="1800"/>
              </a:pPr>
              <a:r>
                <a:rPr sz="1200"/>
                <a:t>Perform Household Assessment</a:t>
              </a:r>
            </a:p>
          </p:txBody>
        </p:sp>
      </p:grpSp>
      <p:grpSp>
        <p:nvGrpSpPr>
          <p:cNvPr id="3048" name="Group 3048"/>
          <p:cNvGrpSpPr/>
          <p:nvPr/>
        </p:nvGrpSpPr>
        <p:grpSpPr>
          <a:xfrm>
            <a:off x="1762540" y="3073401"/>
            <a:ext cx="1169598" cy="2258597"/>
            <a:chOff x="0" y="0"/>
            <a:chExt cx="1169597" cy="2258595"/>
          </a:xfrm>
        </p:grpSpPr>
        <p:pic>
          <p:nvPicPr>
            <p:cNvPr id="3046" name="image142.png" descr="C:\Users\Sadiq Zaufer\Desktop\ODesk\Untitled-2.png"/>
            <p:cNvPicPr/>
            <p:nvPr/>
          </p:nvPicPr>
          <p:blipFill>
            <a:blip r:embed="rId4">
              <a:extLst/>
            </a:blip>
            <a:stretch>
              <a:fillRect/>
            </a:stretch>
          </p:blipFill>
          <p:spPr>
            <a:xfrm>
              <a:off x="71703" y="0"/>
              <a:ext cx="611789" cy="1409267"/>
            </a:xfrm>
            <a:prstGeom prst="rect">
              <a:avLst/>
            </a:prstGeom>
            <a:ln w="12700" cap="flat">
              <a:noFill/>
              <a:miter lim="400000"/>
            </a:ln>
            <a:effectLst/>
          </p:spPr>
        </p:pic>
        <p:sp>
          <p:nvSpPr>
            <p:cNvPr id="3047" name="Shape 3047"/>
            <p:cNvSpPr/>
            <p:nvPr/>
          </p:nvSpPr>
          <p:spPr>
            <a:xfrm>
              <a:off x="0" y="1687095"/>
              <a:ext cx="1169598"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778704">
                <a:defRPr sz="1200">
                  <a:latin typeface="Century Gothic"/>
                  <a:ea typeface="Century Gothic"/>
                  <a:cs typeface="Century Gothic"/>
                  <a:sym typeface="Century Gothic"/>
                </a:defRPr>
              </a:lvl1pPr>
            </a:lstStyle>
            <a:p>
              <a:pPr lvl="0">
                <a:defRPr sz="1800"/>
              </a:pPr>
              <a:r>
                <a:rPr sz="1200"/>
                <a:t>Substitute ma Branded Products</a:t>
              </a:r>
            </a:p>
          </p:txBody>
        </p:sp>
      </p:grpSp>
      <p:grpSp>
        <p:nvGrpSpPr>
          <p:cNvPr id="3051" name="Group 3051"/>
          <p:cNvGrpSpPr/>
          <p:nvPr/>
        </p:nvGrpSpPr>
        <p:grpSpPr>
          <a:xfrm>
            <a:off x="2948994" y="2578204"/>
            <a:ext cx="1169599" cy="1868046"/>
            <a:chOff x="0" y="0"/>
            <a:chExt cx="1169597" cy="1868045"/>
          </a:xfrm>
        </p:grpSpPr>
        <p:pic>
          <p:nvPicPr>
            <p:cNvPr id="3049" name="image143.png" descr="C:\Users\Sadiq Zaufer\Desktop\ODesk\zfdhndhnhd.png"/>
            <p:cNvPicPr/>
            <p:nvPr/>
          </p:nvPicPr>
          <p:blipFill>
            <a:blip r:embed="rId5">
              <a:extLst/>
            </a:blip>
            <a:stretch>
              <a:fillRect/>
            </a:stretch>
          </p:blipFill>
          <p:spPr>
            <a:xfrm>
              <a:off x="141841" y="0"/>
              <a:ext cx="733347" cy="1465972"/>
            </a:xfrm>
            <a:prstGeom prst="rect">
              <a:avLst/>
            </a:prstGeom>
            <a:ln w="12700" cap="flat">
              <a:noFill/>
              <a:miter lim="400000"/>
            </a:ln>
            <a:effectLst/>
          </p:spPr>
        </p:pic>
        <p:sp>
          <p:nvSpPr>
            <p:cNvPr id="3050" name="Shape 3050"/>
            <p:cNvSpPr/>
            <p:nvPr/>
          </p:nvSpPr>
          <p:spPr>
            <a:xfrm>
              <a:off x="0" y="1677545"/>
              <a:ext cx="1169598" cy="190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778704">
                <a:defRPr sz="1200">
                  <a:latin typeface="Century Gothic"/>
                  <a:ea typeface="Century Gothic"/>
                  <a:cs typeface="Century Gothic"/>
                  <a:sym typeface="Century Gothic"/>
                </a:defRPr>
              </a:lvl1pPr>
            </a:lstStyle>
            <a:p>
              <a:pPr lvl="0">
                <a:defRPr sz="1800"/>
              </a:pPr>
              <a:r>
                <a:rPr sz="1200"/>
                <a:t>Create My List</a:t>
              </a:r>
            </a:p>
          </p:txBody>
        </p:sp>
      </p:grpSp>
      <p:grpSp>
        <p:nvGrpSpPr>
          <p:cNvPr id="3054" name="Group 3054"/>
          <p:cNvGrpSpPr/>
          <p:nvPr/>
        </p:nvGrpSpPr>
        <p:grpSpPr>
          <a:xfrm>
            <a:off x="4112636" y="1651005"/>
            <a:ext cx="1169598" cy="2574000"/>
            <a:chOff x="0" y="0"/>
            <a:chExt cx="1169597" cy="2573999"/>
          </a:xfrm>
        </p:grpSpPr>
        <p:pic>
          <p:nvPicPr>
            <p:cNvPr id="3052" name="image144.png" descr="http://4.bp.blogspot.com/-ftCmnuFXqfI/U2jf-h_RfUI/AAAAAAAADo4/wOSTYHqYPh0/s1600/03.png"/>
            <p:cNvPicPr/>
            <p:nvPr/>
          </p:nvPicPr>
          <p:blipFill>
            <a:blip r:embed="rId6">
              <a:extLst/>
            </a:blip>
            <a:stretch>
              <a:fillRect/>
            </a:stretch>
          </p:blipFill>
          <p:spPr>
            <a:xfrm>
              <a:off x="57443" y="0"/>
              <a:ext cx="683323" cy="2002366"/>
            </a:xfrm>
            <a:prstGeom prst="rect">
              <a:avLst/>
            </a:prstGeom>
            <a:ln w="12700" cap="flat">
              <a:noFill/>
              <a:miter lim="400000"/>
            </a:ln>
            <a:effectLst/>
          </p:spPr>
        </p:pic>
        <p:sp>
          <p:nvSpPr>
            <p:cNvPr id="3053" name="Shape 3053"/>
            <p:cNvSpPr/>
            <p:nvPr/>
          </p:nvSpPr>
          <p:spPr>
            <a:xfrm>
              <a:off x="0" y="2002499"/>
              <a:ext cx="1169598"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778704">
                <a:defRPr sz="1200">
                  <a:latin typeface="Century Gothic"/>
                  <a:ea typeface="Century Gothic"/>
                  <a:cs typeface="Century Gothic"/>
                  <a:sym typeface="Century Gothic"/>
                </a:defRPr>
              </a:lvl1pPr>
            </a:lstStyle>
            <a:p>
              <a:pPr lvl="0">
                <a:defRPr sz="1800"/>
              </a:pPr>
              <a:r>
                <a:rPr sz="1200"/>
                <a:t>Create Transfer Buying/ Autoship</a:t>
              </a:r>
            </a:p>
          </p:txBody>
        </p:sp>
      </p:grpSp>
      <p:grpSp>
        <p:nvGrpSpPr>
          <p:cNvPr id="3057" name="Group 3057"/>
          <p:cNvGrpSpPr/>
          <p:nvPr/>
        </p:nvGrpSpPr>
        <p:grpSpPr>
          <a:xfrm>
            <a:off x="5359686" y="1651002"/>
            <a:ext cx="1169598" cy="2300584"/>
            <a:chOff x="0" y="0"/>
            <a:chExt cx="1169597" cy="2300582"/>
          </a:xfrm>
        </p:grpSpPr>
        <p:pic>
          <p:nvPicPr>
            <p:cNvPr id="3055" name="image145.png" descr="C:\Users\Sadiq Zaufer\Desktop\ODesk\Untitled-1.png"/>
            <p:cNvPicPr/>
            <p:nvPr/>
          </p:nvPicPr>
          <p:blipFill>
            <a:blip r:embed="rId7">
              <a:extLst/>
            </a:blip>
            <a:stretch>
              <a:fillRect/>
            </a:stretch>
          </p:blipFill>
          <p:spPr>
            <a:xfrm>
              <a:off x="80708" y="0"/>
              <a:ext cx="567454" cy="1522217"/>
            </a:xfrm>
            <a:prstGeom prst="rect">
              <a:avLst/>
            </a:prstGeom>
            <a:ln w="12700" cap="flat">
              <a:noFill/>
              <a:miter lim="400000"/>
            </a:ln>
            <a:effectLst/>
          </p:spPr>
        </p:pic>
        <p:sp>
          <p:nvSpPr>
            <p:cNvPr id="3056" name="Shape 3056"/>
            <p:cNvSpPr/>
            <p:nvPr/>
          </p:nvSpPr>
          <p:spPr>
            <a:xfrm>
              <a:off x="0" y="1729082"/>
              <a:ext cx="1169598"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778704">
                <a:defRPr sz="1200">
                  <a:latin typeface="Century Gothic"/>
                  <a:ea typeface="Century Gothic"/>
                  <a:cs typeface="Century Gothic"/>
                  <a:sym typeface="Century Gothic"/>
                </a:defRPr>
              </a:lvl1pPr>
            </a:lstStyle>
            <a:p>
              <a:pPr lvl="0">
                <a:defRPr sz="1800"/>
              </a:pPr>
              <a:r>
                <a:rPr sz="1200"/>
                <a:t>Install Shop Buddy on all PCs</a:t>
              </a:r>
            </a:p>
          </p:txBody>
        </p:sp>
      </p:grpSp>
      <p:grpSp>
        <p:nvGrpSpPr>
          <p:cNvPr id="3060" name="Group 3060"/>
          <p:cNvGrpSpPr/>
          <p:nvPr/>
        </p:nvGrpSpPr>
        <p:grpSpPr>
          <a:xfrm>
            <a:off x="6734502" y="1172217"/>
            <a:ext cx="2173554" cy="1727820"/>
            <a:chOff x="0" y="0"/>
            <a:chExt cx="2173553" cy="1727818"/>
          </a:xfrm>
        </p:grpSpPr>
        <p:pic>
          <p:nvPicPr>
            <p:cNvPr id="3058" name="image146.png" descr="C:\Users\Sadiq Zaufer\Desktop\ODesk\Untituigfvui.png"/>
            <p:cNvPicPr/>
            <p:nvPr/>
          </p:nvPicPr>
          <p:blipFill>
            <a:blip r:embed="rId8">
              <a:extLst/>
            </a:blip>
            <a:stretch>
              <a:fillRect/>
            </a:stretch>
          </p:blipFill>
          <p:spPr>
            <a:xfrm>
              <a:off x="0" y="0"/>
              <a:ext cx="661399" cy="1501465"/>
            </a:xfrm>
            <a:prstGeom prst="rect">
              <a:avLst/>
            </a:prstGeom>
            <a:ln w="12700" cap="flat">
              <a:noFill/>
              <a:miter lim="400000"/>
            </a:ln>
            <a:effectLst/>
          </p:spPr>
        </p:pic>
        <p:sp>
          <p:nvSpPr>
            <p:cNvPr id="3059" name="Shape 3059"/>
            <p:cNvSpPr/>
            <p:nvPr/>
          </p:nvSpPr>
          <p:spPr>
            <a:xfrm>
              <a:off x="1003955" y="1156318"/>
              <a:ext cx="1169599"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778704"/>
              <a:r>
                <a:rPr sz="1200">
                  <a:latin typeface="Century Gothic"/>
                  <a:ea typeface="Century Gothic"/>
                  <a:cs typeface="Century Gothic"/>
                  <a:sym typeface="Century Gothic"/>
                </a:rPr>
                <a:t>Duplicate First </a:t>
              </a:r>
              <a:br>
                <a:rPr sz="1200">
                  <a:latin typeface="Century Gothic"/>
                  <a:ea typeface="Century Gothic"/>
                  <a:cs typeface="Century Gothic"/>
                  <a:sym typeface="Century Gothic"/>
                </a:rPr>
              </a:br>
              <a:r>
                <a:rPr sz="1200">
                  <a:latin typeface="Century Gothic"/>
                  <a:ea typeface="Century Gothic"/>
                  <a:cs typeface="Century Gothic"/>
                  <a:sym typeface="Century Gothic"/>
                </a:rPr>
                <a:t>5 Steps with Customers</a:t>
              </a:r>
            </a:p>
          </p:txBody>
        </p:sp>
      </p:grpSp>
      <p:grpSp>
        <p:nvGrpSpPr>
          <p:cNvPr id="3063" name="Group 3063"/>
          <p:cNvGrpSpPr/>
          <p:nvPr/>
        </p:nvGrpSpPr>
        <p:grpSpPr>
          <a:xfrm>
            <a:off x="6503130" y="642078"/>
            <a:ext cx="1975353" cy="2917920"/>
            <a:chOff x="0" y="0"/>
            <a:chExt cx="1975351" cy="2917919"/>
          </a:xfrm>
        </p:grpSpPr>
        <p:pic>
          <p:nvPicPr>
            <p:cNvPr id="3061" name="image147.png" descr="C:\Users\Sadiq Zaufer\Desktop\ODesk\tujrdxgj.png"/>
            <p:cNvPicPr/>
            <p:nvPr/>
          </p:nvPicPr>
          <p:blipFill>
            <a:blip r:embed="rId9">
              <a:extLst/>
            </a:blip>
            <a:stretch>
              <a:fillRect/>
            </a:stretch>
          </p:blipFill>
          <p:spPr>
            <a:xfrm>
              <a:off x="1363234" y="0"/>
              <a:ext cx="612118" cy="1515719"/>
            </a:xfrm>
            <a:prstGeom prst="rect">
              <a:avLst/>
            </a:prstGeom>
            <a:ln w="12700" cap="flat">
              <a:noFill/>
              <a:miter lim="400000"/>
            </a:ln>
            <a:effectLst/>
          </p:spPr>
        </p:pic>
        <p:sp>
          <p:nvSpPr>
            <p:cNvPr id="3062" name="Shape 3062"/>
            <p:cNvSpPr/>
            <p:nvPr/>
          </p:nvSpPr>
          <p:spPr>
            <a:xfrm>
              <a:off x="0" y="2155919"/>
              <a:ext cx="1169597" cy="76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defTabSz="778704"/>
              <a:r>
                <a:rPr sz="1200">
                  <a:latin typeface="Century Gothic"/>
                  <a:ea typeface="Century Gothic"/>
                  <a:cs typeface="Century Gothic"/>
                  <a:sym typeface="Century Gothic"/>
                </a:rPr>
                <a:t>Duplicate First </a:t>
              </a:r>
              <a:br>
                <a:rPr sz="1200">
                  <a:latin typeface="Century Gothic"/>
                  <a:ea typeface="Century Gothic"/>
                  <a:cs typeface="Century Gothic"/>
                  <a:sym typeface="Century Gothic"/>
                </a:rPr>
              </a:br>
              <a:r>
                <a:rPr sz="1200">
                  <a:latin typeface="Century Gothic"/>
                  <a:ea typeface="Century Gothic"/>
                  <a:cs typeface="Century Gothic"/>
                  <a:sym typeface="Century Gothic"/>
                </a:rPr>
                <a:t>5 Steps with Business Partners</a:t>
              </a: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042"/>
                                        </p:tgtEl>
                                        <p:attrNameLst>
                                          <p:attrName>style.visibility</p:attrName>
                                        </p:attrNameLst>
                                      </p:cBhvr>
                                      <p:to>
                                        <p:strVal val="visible"/>
                                      </p:to>
                                    </p:set>
                                    <p:animEffect transition="in" filter="wipe(left)">
                                      <p:cBhvr>
                                        <p:cTn id="7" dur="3000"/>
                                        <p:tgtEl>
                                          <p:spTgt spid="30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3045"/>
                                        </p:tgtEl>
                                        <p:attrNameLst>
                                          <p:attrName>style.visibility</p:attrName>
                                        </p:attrNameLst>
                                      </p:cBhvr>
                                      <p:to>
                                        <p:strVal val="visible"/>
                                      </p:to>
                                    </p:set>
                                    <p:animEffect transition="in" filter="fade">
                                      <p:cBhvr>
                                        <p:cTn id="12" dur="2000"/>
                                        <p:tgtEl>
                                          <p:spTgt spid="30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3" nodeType="clickEffect">
                                  <p:stCondLst>
                                    <p:cond delay="0"/>
                                  </p:stCondLst>
                                  <p:iterate>
                                    <p:tmAbs val="0"/>
                                  </p:iterate>
                                  <p:childTnLst>
                                    <p:set>
                                      <p:cBhvr>
                                        <p:cTn id="16" fill="hold"/>
                                        <p:tgtEl>
                                          <p:spTgt spid="3048"/>
                                        </p:tgtEl>
                                        <p:attrNameLst>
                                          <p:attrName>style.visibility</p:attrName>
                                        </p:attrNameLst>
                                      </p:cBhvr>
                                      <p:to>
                                        <p:strVal val="visible"/>
                                      </p:to>
                                    </p:set>
                                    <p:animEffect transition="in" filter="fade">
                                      <p:cBhvr>
                                        <p:cTn id="17" dur="2000"/>
                                        <p:tgtEl>
                                          <p:spTgt spid="30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4" nodeType="clickEffect">
                                  <p:stCondLst>
                                    <p:cond delay="0"/>
                                  </p:stCondLst>
                                  <p:iterate>
                                    <p:tmAbs val="0"/>
                                  </p:iterate>
                                  <p:childTnLst>
                                    <p:set>
                                      <p:cBhvr>
                                        <p:cTn id="21" fill="hold"/>
                                        <p:tgtEl>
                                          <p:spTgt spid="3051"/>
                                        </p:tgtEl>
                                        <p:attrNameLst>
                                          <p:attrName>style.visibility</p:attrName>
                                        </p:attrNameLst>
                                      </p:cBhvr>
                                      <p:to>
                                        <p:strVal val="visible"/>
                                      </p:to>
                                    </p:set>
                                    <p:animEffect transition="in" filter="fade">
                                      <p:cBhvr>
                                        <p:cTn id="22" dur="2000"/>
                                        <p:tgtEl>
                                          <p:spTgt spid="30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5" nodeType="clickEffect">
                                  <p:stCondLst>
                                    <p:cond delay="0"/>
                                  </p:stCondLst>
                                  <p:iterate>
                                    <p:tmAbs val="0"/>
                                  </p:iterate>
                                  <p:childTnLst>
                                    <p:set>
                                      <p:cBhvr>
                                        <p:cTn id="26" fill="hold"/>
                                        <p:tgtEl>
                                          <p:spTgt spid="3054"/>
                                        </p:tgtEl>
                                        <p:attrNameLst>
                                          <p:attrName>style.visibility</p:attrName>
                                        </p:attrNameLst>
                                      </p:cBhvr>
                                      <p:to>
                                        <p:strVal val="visible"/>
                                      </p:to>
                                    </p:set>
                                    <p:animEffect transition="in" filter="fade">
                                      <p:cBhvr>
                                        <p:cTn id="27" dur="2000"/>
                                        <p:tgtEl>
                                          <p:spTgt spid="305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6" nodeType="clickEffect">
                                  <p:stCondLst>
                                    <p:cond delay="0"/>
                                  </p:stCondLst>
                                  <p:iterate>
                                    <p:tmAbs val="0"/>
                                  </p:iterate>
                                  <p:childTnLst>
                                    <p:set>
                                      <p:cBhvr>
                                        <p:cTn id="31" fill="hold"/>
                                        <p:tgtEl>
                                          <p:spTgt spid="3057"/>
                                        </p:tgtEl>
                                        <p:attrNameLst>
                                          <p:attrName>style.visibility</p:attrName>
                                        </p:attrNameLst>
                                      </p:cBhvr>
                                      <p:to>
                                        <p:strVal val="visible"/>
                                      </p:to>
                                    </p:set>
                                    <p:animEffect transition="in" filter="fade">
                                      <p:cBhvr>
                                        <p:cTn id="32" dur="2000"/>
                                        <p:tgtEl>
                                          <p:spTgt spid="305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7" nodeType="clickEffect">
                                  <p:stCondLst>
                                    <p:cond delay="0"/>
                                  </p:stCondLst>
                                  <p:iterate>
                                    <p:tmAbs val="0"/>
                                  </p:iterate>
                                  <p:childTnLst>
                                    <p:set>
                                      <p:cBhvr>
                                        <p:cTn id="36" fill="hold"/>
                                        <p:tgtEl>
                                          <p:spTgt spid="3060"/>
                                        </p:tgtEl>
                                        <p:attrNameLst>
                                          <p:attrName>style.visibility</p:attrName>
                                        </p:attrNameLst>
                                      </p:cBhvr>
                                      <p:to>
                                        <p:strVal val="visible"/>
                                      </p:to>
                                    </p:set>
                                    <p:animEffect transition="in" filter="fade">
                                      <p:cBhvr>
                                        <p:cTn id="37" dur="2000"/>
                                        <p:tgtEl>
                                          <p:spTgt spid="306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8" nodeType="clickEffect">
                                  <p:stCondLst>
                                    <p:cond delay="0"/>
                                  </p:stCondLst>
                                  <p:iterate>
                                    <p:tmAbs val="0"/>
                                  </p:iterate>
                                  <p:childTnLst>
                                    <p:set>
                                      <p:cBhvr>
                                        <p:cTn id="41" fill="hold"/>
                                        <p:tgtEl>
                                          <p:spTgt spid="3063"/>
                                        </p:tgtEl>
                                        <p:attrNameLst>
                                          <p:attrName>style.visibility</p:attrName>
                                        </p:attrNameLst>
                                      </p:cBhvr>
                                      <p:to>
                                        <p:strVal val="visible"/>
                                      </p:to>
                                    </p:set>
                                    <p:animEffect transition="in" filter="fade">
                                      <p:cBhvr>
                                        <p:cTn id="42" dur="2000"/>
                                        <p:tgtEl>
                                          <p:spTgt spid="3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2" grpId="1" animBg="1" advAuto="0"/>
      <p:bldP spid="3045" grpId="2" animBg="1" advAuto="0"/>
      <p:bldP spid="3048" grpId="3" animBg="1" advAuto="0"/>
      <p:bldP spid="3051" grpId="4" animBg="1" advAuto="0"/>
      <p:bldP spid="3054" grpId="5" animBg="1" advAuto="0"/>
      <p:bldP spid="3057" grpId="6" animBg="1" advAuto="0"/>
      <p:bldP spid="3060" grpId="7" animBg="1" advAuto="0"/>
      <p:bldP spid="3063" grpId="8"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5" name="Shape 3065"/>
          <p:cNvSpPr>
            <a:spLocks noGrp="1"/>
          </p:cNvSpPr>
          <p:nvPr>
            <p:ph type="title"/>
          </p:nvPr>
        </p:nvSpPr>
        <p:spPr>
          <a:xfrm>
            <a:off x="214281" y="-35526"/>
            <a:ext cx="8929720" cy="1288041"/>
          </a:xfrm>
          <a:prstGeom prst="rect">
            <a:avLst/>
          </a:prstGeom>
        </p:spPr>
        <p:txBody>
          <a:bodyPr/>
          <a:lstStyle/>
          <a:p>
            <a:pPr lvl="0" algn="l" defTabSz="831521">
              <a:defRPr sz="1800"/>
            </a:pPr>
            <a:r>
              <a:rPr sz="2912">
                <a:solidFill>
                  <a:srgbClr val="376092"/>
                </a:solidFill>
                <a:latin typeface="Tahoma"/>
                <a:ea typeface="Tahoma"/>
                <a:cs typeface="Tahoma"/>
                <a:sym typeface="Tahoma"/>
              </a:rPr>
              <a:t>Simple Steps of MA ShoppingAnnuity</a:t>
            </a:r>
            <a:br>
              <a:rPr sz="2912">
                <a:solidFill>
                  <a:srgbClr val="376092"/>
                </a:solidFill>
                <a:latin typeface="Tahoma"/>
                <a:ea typeface="Tahoma"/>
                <a:cs typeface="Tahoma"/>
                <a:sym typeface="Tahoma"/>
              </a:rPr>
            </a:br>
            <a:r>
              <a:rPr sz="1638">
                <a:solidFill>
                  <a:srgbClr val="376092"/>
                </a:solidFill>
                <a:latin typeface="Tahoma"/>
                <a:ea typeface="Tahoma"/>
                <a:cs typeface="Tahoma"/>
                <a:sym typeface="Tahoma"/>
              </a:rPr>
              <a:t>Duplicate it with your team and get Bonus BV + IBV while quadrupling BV and IBV,</a:t>
            </a:r>
          </a:p>
          <a:p>
            <a:pPr lvl="0" algn="l" defTabSz="831521">
              <a:defRPr sz="1800"/>
            </a:pPr>
            <a:r>
              <a:rPr sz="1638">
                <a:solidFill>
                  <a:srgbClr val="376092"/>
                </a:solidFill>
                <a:latin typeface="Tahoma"/>
                <a:ea typeface="Tahoma"/>
                <a:cs typeface="Tahoma"/>
                <a:sym typeface="Tahoma"/>
              </a:rPr>
              <a:t>increasing your potential in MPCP from the avg of 10% to 50%-80% in months. It quadruples volume and takes ¼ the UF0’s to earn residual income!</a:t>
            </a:r>
          </a:p>
        </p:txBody>
      </p:sp>
      <p:grpSp>
        <p:nvGrpSpPr>
          <p:cNvPr id="3069" name="Group 3069"/>
          <p:cNvGrpSpPr/>
          <p:nvPr/>
        </p:nvGrpSpPr>
        <p:grpSpPr>
          <a:xfrm>
            <a:off x="0" y="4771928"/>
            <a:ext cx="3712813" cy="1640912"/>
            <a:chOff x="0" y="0"/>
            <a:chExt cx="3712812" cy="1640911"/>
          </a:xfrm>
        </p:grpSpPr>
        <p:sp>
          <p:nvSpPr>
            <p:cNvPr id="3066" name="Shape 3066"/>
            <p:cNvSpPr/>
            <p:nvPr/>
          </p:nvSpPr>
          <p:spPr>
            <a:xfrm rot="16200000">
              <a:off x="942797" y="-942796"/>
              <a:ext cx="333768" cy="2219362"/>
            </a:xfrm>
            <a:prstGeom prst="rect">
              <a:avLst/>
            </a:prstGeom>
            <a:solidFill>
              <a:srgbClr val="FF0000"/>
            </a:solidFill>
            <a:ln w="12700" cap="flat">
              <a:noFill/>
              <a:miter lim="400000"/>
            </a:ln>
            <a:effectLst/>
          </p:spPr>
          <p:txBody>
            <a:bodyPr wrap="square" lIns="0" tIns="0" rIns="0" bIns="0" numCol="1" anchor="t">
              <a:noAutofit/>
            </a:bodyPr>
            <a:lstStyle/>
            <a:p>
              <a:pPr lvl="0" defTabSz="913760">
                <a:defRPr>
                  <a:latin typeface="Arial"/>
                  <a:ea typeface="Arial"/>
                  <a:cs typeface="Arial"/>
                  <a:sym typeface="Arial"/>
                </a:defRPr>
              </a:pPr>
              <a:endParaRPr/>
            </a:p>
          </p:txBody>
        </p:sp>
        <p:sp>
          <p:nvSpPr>
            <p:cNvPr id="3067" name="Shape 3067"/>
            <p:cNvSpPr/>
            <p:nvPr/>
          </p:nvSpPr>
          <p:spPr>
            <a:xfrm rot="16200000">
              <a:off x="2880258" y="808357"/>
              <a:ext cx="704768" cy="960342"/>
            </a:xfrm>
            <a:prstGeom prst="rect">
              <a:avLst/>
            </a:prstGeom>
            <a:solidFill>
              <a:srgbClr val="FF0000"/>
            </a:solidFill>
            <a:ln w="12700" cap="flat">
              <a:noFill/>
              <a:miter lim="400000"/>
            </a:ln>
            <a:effectLst/>
          </p:spPr>
          <p:txBody>
            <a:bodyPr wrap="square" lIns="0" tIns="0" rIns="0" bIns="0" numCol="1" anchor="t">
              <a:noAutofit/>
            </a:bodyPr>
            <a:lstStyle/>
            <a:p>
              <a:pPr lvl="0" defTabSz="913760">
                <a:defRPr>
                  <a:latin typeface="Arial"/>
                  <a:ea typeface="Arial"/>
                  <a:cs typeface="Arial"/>
                  <a:sym typeface="Arial"/>
                </a:defRPr>
              </a:pPr>
              <a:endParaRPr/>
            </a:p>
          </p:txBody>
        </p:sp>
        <p:sp>
          <p:nvSpPr>
            <p:cNvPr id="3068" name="Shape 3068"/>
            <p:cNvSpPr/>
            <p:nvPr/>
          </p:nvSpPr>
          <p:spPr>
            <a:xfrm rot="16200000">
              <a:off x="1665460" y="553900"/>
              <a:ext cx="1640912" cy="533111"/>
            </a:xfrm>
            <a:custGeom>
              <a:avLst/>
              <a:gdLst/>
              <a:ahLst/>
              <a:cxnLst>
                <a:cxn ang="0">
                  <a:pos x="wd2" y="hd2"/>
                </a:cxn>
                <a:cxn ang="5400000">
                  <a:pos x="wd2" y="hd2"/>
                </a:cxn>
                <a:cxn ang="10800000">
                  <a:pos x="wd2" y="hd2"/>
                </a:cxn>
                <a:cxn ang="16200000">
                  <a:pos x="wd2" y="hd2"/>
                </a:cxn>
              </a:cxnLst>
              <a:rect l="0" t="0" r="r" b="b"/>
              <a:pathLst>
                <a:path w="21600" h="21600" extrusionOk="0">
                  <a:moveTo>
                    <a:pt x="9277" y="21600"/>
                  </a:moveTo>
                  <a:cubicBezTo>
                    <a:pt x="6196" y="21600"/>
                    <a:pt x="3081" y="21600"/>
                    <a:pt x="0" y="21600"/>
                  </a:cubicBezTo>
                  <a:cubicBezTo>
                    <a:pt x="5746" y="14379"/>
                    <a:pt x="11492" y="7158"/>
                    <a:pt x="17204" y="0"/>
                  </a:cubicBezTo>
                  <a:cubicBezTo>
                    <a:pt x="18692" y="0"/>
                    <a:pt x="20146" y="0"/>
                    <a:pt x="21600" y="0"/>
                  </a:cubicBezTo>
                  <a:cubicBezTo>
                    <a:pt x="17481" y="7158"/>
                    <a:pt x="13396" y="14379"/>
                    <a:pt x="9277" y="21600"/>
                  </a:cubicBezTo>
                  <a:close/>
                </a:path>
              </a:pathLst>
            </a:custGeom>
            <a:solidFill>
              <a:srgbClr val="CC0000"/>
            </a:solidFill>
            <a:ln w="12700" cap="flat">
              <a:noFill/>
              <a:miter lim="400000"/>
            </a:ln>
            <a:effectLst/>
          </p:spPr>
          <p:txBody>
            <a:bodyPr wrap="square" lIns="0" tIns="0" rIns="0" bIns="0" numCol="1" anchor="t">
              <a:noAutofit/>
            </a:bodyPr>
            <a:lstStyle/>
            <a:p>
              <a:pPr lvl="0" defTabSz="913760">
                <a:defRPr>
                  <a:latin typeface="Arial"/>
                  <a:ea typeface="Arial"/>
                  <a:cs typeface="Arial"/>
                  <a:sym typeface="Arial"/>
                </a:defRPr>
              </a:pPr>
              <a:endParaRPr/>
            </a:p>
          </p:txBody>
        </p:sp>
      </p:grpSp>
      <p:grpSp>
        <p:nvGrpSpPr>
          <p:cNvPr id="3073" name="Group 3073"/>
          <p:cNvGrpSpPr/>
          <p:nvPr/>
        </p:nvGrpSpPr>
        <p:grpSpPr>
          <a:xfrm>
            <a:off x="0" y="4440810"/>
            <a:ext cx="3992532" cy="1267254"/>
            <a:chOff x="0" y="0"/>
            <a:chExt cx="3992531" cy="1267252"/>
          </a:xfrm>
        </p:grpSpPr>
        <p:sp>
          <p:nvSpPr>
            <p:cNvPr id="3070" name="Shape 3070"/>
            <p:cNvSpPr/>
            <p:nvPr/>
          </p:nvSpPr>
          <p:spPr>
            <a:xfrm rot="16200000">
              <a:off x="944126" y="-944128"/>
              <a:ext cx="331109" cy="2219363"/>
            </a:xfrm>
            <a:prstGeom prst="rect">
              <a:avLst/>
            </a:prstGeom>
            <a:solidFill>
              <a:srgbClr val="F7931E"/>
            </a:solidFill>
            <a:ln w="12700" cap="flat">
              <a:noFill/>
              <a:miter lim="400000"/>
            </a:ln>
            <a:effectLst/>
          </p:spPr>
          <p:txBody>
            <a:bodyPr wrap="square" lIns="0" tIns="0" rIns="0" bIns="0" numCol="1" anchor="t">
              <a:noAutofit/>
            </a:bodyPr>
            <a:lstStyle/>
            <a:p>
              <a:pPr lvl="0" defTabSz="913760">
                <a:defRPr>
                  <a:latin typeface="Arial"/>
                  <a:ea typeface="Arial"/>
                  <a:cs typeface="Arial"/>
                  <a:sym typeface="Arial"/>
                </a:defRPr>
              </a:pPr>
              <a:endParaRPr/>
            </a:p>
          </p:txBody>
        </p:sp>
        <p:sp>
          <p:nvSpPr>
            <p:cNvPr id="3071" name="Shape 3071"/>
            <p:cNvSpPr/>
            <p:nvPr/>
          </p:nvSpPr>
          <p:spPr>
            <a:xfrm rot="16200000">
              <a:off x="3018787" y="293508"/>
              <a:ext cx="707428" cy="1240062"/>
            </a:xfrm>
            <a:prstGeom prst="rect">
              <a:avLst/>
            </a:prstGeom>
            <a:solidFill>
              <a:srgbClr val="F7931E"/>
            </a:solidFill>
            <a:ln w="12700" cap="flat">
              <a:noFill/>
              <a:miter lim="400000"/>
            </a:ln>
            <a:effectLst/>
          </p:spPr>
          <p:txBody>
            <a:bodyPr wrap="square" lIns="0" tIns="0" rIns="0" bIns="0" numCol="1" anchor="t">
              <a:noAutofit/>
            </a:bodyPr>
            <a:lstStyle/>
            <a:p>
              <a:pPr lvl="0" defTabSz="913760">
                <a:defRPr>
                  <a:latin typeface="Arial"/>
                  <a:ea typeface="Arial"/>
                  <a:cs typeface="Arial"/>
                  <a:sym typeface="Arial"/>
                </a:defRPr>
              </a:pPr>
              <a:endParaRPr/>
            </a:p>
          </p:txBody>
        </p:sp>
        <p:sp>
          <p:nvSpPr>
            <p:cNvPr id="3072" name="Shape 3072"/>
            <p:cNvSpPr/>
            <p:nvPr/>
          </p:nvSpPr>
          <p:spPr>
            <a:xfrm rot="16200000">
              <a:off x="1852289" y="367070"/>
              <a:ext cx="1267253" cy="533112"/>
            </a:xfrm>
            <a:custGeom>
              <a:avLst/>
              <a:gdLst/>
              <a:ahLst/>
              <a:cxnLst>
                <a:cxn ang="0">
                  <a:pos x="wd2" y="hd2"/>
                </a:cxn>
                <a:cxn ang="5400000">
                  <a:pos x="wd2" y="hd2"/>
                </a:cxn>
                <a:cxn ang="10800000">
                  <a:pos x="wd2" y="hd2"/>
                </a:cxn>
                <a:cxn ang="16200000">
                  <a:pos x="wd2" y="hd2"/>
                </a:cxn>
              </a:cxnLst>
              <a:rect l="0" t="0" r="r" b="b"/>
              <a:pathLst>
                <a:path w="21600" h="21600" extrusionOk="0">
                  <a:moveTo>
                    <a:pt x="12055" y="21600"/>
                  </a:moveTo>
                  <a:cubicBezTo>
                    <a:pt x="8022" y="21600"/>
                    <a:pt x="4033" y="21600"/>
                    <a:pt x="0" y="21600"/>
                  </a:cubicBezTo>
                  <a:cubicBezTo>
                    <a:pt x="5333" y="14379"/>
                    <a:pt x="10621" y="7158"/>
                    <a:pt x="15954" y="0"/>
                  </a:cubicBezTo>
                  <a:cubicBezTo>
                    <a:pt x="17836" y="0"/>
                    <a:pt x="19718" y="0"/>
                    <a:pt x="21600" y="0"/>
                  </a:cubicBezTo>
                  <a:cubicBezTo>
                    <a:pt x="18418" y="7158"/>
                    <a:pt x="15237" y="14379"/>
                    <a:pt x="12055" y="21600"/>
                  </a:cubicBezTo>
                  <a:close/>
                </a:path>
              </a:pathLst>
            </a:custGeom>
            <a:solidFill>
              <a:srgbClr val="C47518"/>
            </a:solidFill>
            <a:ln w="12700" cap="flat">
              <a:noFill/>
              <a:miter lim="400000"/>
            </a:ln>
            <a:effectLst/>
          </p:spPr>
          <p:txBody>
            <a:bodyPr wrap="square" lIns="0" tIns="0" rIns="0" bIns="0" numCol="1" anchor="t">
              <a:noAutofit/>
            </a:bodyPr>
            <a:lstStyle/>
            <a:p>
              <a:pPr lvl="0" defTabSz="913760">
                <a:defRPr>
                  <a:latin typeface="Arial"/>
                  <a:ea typeface="Arial"/>
                  <a:cs typeface="Arial"/>
                  <a:sym typeface="Arial"/>
                </a:defRPr>
              </a:pPr>
              <a:endParaRPr/>
            </a:p>
          </p:txBody>
        </p:sp>
      </p:grpSp>
      <p:grpSp>
        <p:nvGrpSpPr>
          <p:cNvPr id="3077" name="Group 3077"/>
          <p:cNvGrpSpPr/>
          <p:nvPr/>
        </p:nvGrpSpPr>
        <p:grpSpPr>
          <a:xfrm>
            <a:off x="-1" y="4104392"/>
            <a:ext cx="4284317" cy="896254"/>
            <a:chOff x="0" y="0"/>
            <a:chExt cx="4284315" cy="896252"/>
          </a:xfrm>
        </p:grpSpPr>
        <p:sp>
          <p:nvSpPr>
            <p:cNvPr id="3074" name="Shape 3074"/>
            <p:cNvSpPr/>
            <p:nvPr/>
          </p:nvSpPr>
          <p:spPr>
            <a:xfrm rot="16200000">
              <a:off x="942796" y="-942798"/>
              <a:ext cx="333768" cy="2219363"/>
            </a:xfrm>
            <a:prstGeom prst="rect">
              <a:avLst/>
            </a:prstGeom>
            <a:solidFill>
              <a:srgbClr val="C9C355"/>
            </a:solidFill>
            <a:ln w="12700" cap="flat">
              <a:noFill/>
              <a:miter lim="400000"/>
            </a:ln>
            <a:effectLst/>
          </p:spPr>
          <p:txBody>
            <a:bodyPr wrap="square" lIns="0" tIns="0" rIns="0" bIns="0" numCol="1" anchor="t">
              <a:noAutofit/>
            </a:bodyPr>
            <a:lstStyle/>
            <a:p>
              <a:pPr lvl="0" defTabSz="913760">
                <a:defRPr>
                  <a:latin typeface="Arial"/>
                  <a:ea typeface="Arial"/>
                  <a:cs typeface="Arial"/>
                  <a:sym typeface="Arial"/>
                </a:defRPr>
              </a:pPr>
              <a:endParaRPr/>
            </a:p>
          </p:txBody>
        </p:sp>
        <p:sp>
          <p:nvSpPr>
            <p:cNvPr id="3075" name="Shape 3075"/>
            <p:cNvSpPr/>
            <p:nvPr/>
          </p:nvSpPr>
          <p:spPr>
            <a:xfrm rot="16200000">
              <a:off x="3164679" y="-223385"/>
              <a:ext cx="707429" cy="1531845"/>
            </a:xfrm>
            <a:prstGeom prst="rect">
              <a:avLst/>
            </a:prstGeom>
            <a:solidFill>
              <a:srgbClr val="C9C355"/>
            </a:solidFill>
            <a:ln w="12700" cap="flat">
              <a:noFill/>
              <a:miter lim="400000"/>
            </a:ln>
            <a:effectLst/>
          </p:spPr>
          <p:txBody>
            <a:bodyPr wrap="square" lIns="0" tIns="0" rIns="0" bIns="0" numCol="1" anchor="t">
              <a:noAutofit/>
            </a:bodyPr>
            <a:lstStyle/>
            <a:p>
              <a:pPr lvl="0" defTabSz="913760">
                <a:defRPr>
                  <a:latin typeface="Arial"/>
                  <a:ea typeface="Arial"/>
                  <a:cs typeface="Arial"/>
                  <a:sym typeface="Arial"/>
                </a:defRPr>
              </a:pPr>
              <a:endParaRPr/>
            </a:p>
          </p:txBody>
        </p:sp>
        <p:sp>
          <p:nvSpPr>
            <p:cNvPr id="3076" name="Shape 3076"/>
            <p:cNvSpPr/>
            <p:nvPr/>
          </p:nvSpPr>
          <p:spPr>
            <a:xfrm rot="16200000">
              <a:off x="2039120" y="182902"/>
              <a:ext cx="893593" cy="533111"/>
            </a:xfrm>
            <a:custGeom>
              <a:avLst/>
              <a:gdLst/>
              <a:ahLst/>
              <a:cxnLst>
                <a:cxn ang="0">
                  <a:pos x="wd2" y="hd2"/>
                </a:cxn>
                <a:cxn ang="5400000">
                  <a:pos x="wd2" y="hd2"/>
                </a:cxn>
                <a:cxn ang="10800000">
                  <a:pos x="wd2" y="hd2"/>
                </a:cxn>
                <a:cxn ang="16200000">
                  <a:pos x="wd2" y="hd2"/>
                </a:cxn>
              </a:cxnLst>
              <a:rect l="0" t="0" r="r" b="b"/>
              <a:pathLst>
                <a:path w="21600" h="21600" extrusionOk="0">
                  <a:moveTo>
                    <a:pt x="17089" y="21600"/>
                  </a:moveTo>
                  <a:cubicBezTo>
                    <a:pt x="11372" y="21600"/>
                    <a:pt x="5718" y="21600"/>
                    <a:pt x="0" y="21600"/>
                  </a:cubicBezTo>
                  <a:cubicBezTo>
                    <a:pt x="4511" y="14379"/>
                    <a:pt x="9021" y="7158"/>
                    <a:pt x="13532" y="0"/>
                  </a:cubicBezTo>
                  <a:cubicBezTo>
                    <a:pt x="16200" y="0"/>
                    <a:pt x="18932" y="0"/>
                    <a:pt x="21600" y="0"/>
                  </a:cubicBezTo>
                  <a:cubicBezTo>
                    <a:pt x="20075" y="7158"/>
                    <a:pt x="18551" y="14379"/>
                    <a:pt x="17089" y="21600"/>
                  </a:cubicBezTo>
                  <a:close/>
                </a:path>
              </a:pathLst>
            </a:custGeom>
            <a:solidFill>
              <a:srgbClr val="8D7511"/>
            </a:solidFill>
            <a:ln w="12700" cap="flat">
              <a:noFill/>
              <a:miter lim="400000"/>
            </a:ln>
            <a:effectLst/>
          </p:spPr>
          <p:txBody>
            <a:bodyPr wrap="square" lIns="0" tIns="0" rIns="0" bIns="0" numCol="1" anchor="t">
              <a:noAutofit/>
            </a:bodyPr>
            <a:lstStyle/>
            <a:p>
              <a:pPr lvl="0" defTabSz="913760">
                <a:defRPr>
                  <a:latin typeface="Arial"/>
                  <a:ea typeface="Arial"/>
                  <a:cs typeface="Arial"/>
                  <a:sym typeface="Arial"/>
                </a:defRPr>
              </a:pPr>
              <a:endParaRPr/>
            </a:p>
          </p:txBody>
        </p:sp>
      </p:grpSp>
      <p:grpSp>
        <p:nvGrpSpPr>
          <p:cNvPr id="3081" name="Group 3081"/>
          <p:cNvGrpSpPr/>
          <p:nvPr/>
        </p:nvGrpSpPr>
        <p:grpSpPr>
          <a:xfrm>
            <a:off x="2" y="3585790"/>
            <a:ext cx="4641505" cy="704768"/>
            <a:chOff x="0" y="0"/>
            <a:chExt cx="4641504" cy="704767"/>
          </a:xfrm>
        </p:grpSpPr>
        <p:sp>
          <p:nvSpPr>
            <p:cNvPr id="3078" name="Shape 3078"/>
            <p:cNvSpPr/>
            <p:nvPr/>
          </p:nvSpPr>
          <p:spPr>
            <a:xfrm rot="16200000">
              <a:off x="943461" y="-757296"/>
              <a:ext cx="332438" cy="2219361"/>
            </a:xfrm>
            <a:prstGeom prst="rect">
              <a:avLst/>
            </a:prstGeom>
            <a:solidFill>
              <a:srgbClr val="8CC63F"/>
            </a:solidFill>
            <a:ln w="12700" cap="flat">
              <a:noFill/>
              <a:miter lim="400000"/>
            </a:ln>
            <a:effectLst/>
          </p:spPr>
          <p:txBody>
            <a:bodyPr wrap="square" lIns="0" tIns="0" rIns="0" bIns="0" numCol="1" anchor="t">
              <a:noAutofit/>
            </a:bodyPr>
            <a:lstStyle/>
            <a:p>
              <a:pPr lvl="0" defTabSz="913760">
                <a:defRPr>
                  <a:latin typeface="Arial"/>
                  <a:ea typeface="Arial"/>
                  <a:cs typeface="Arial"/>
                  <a:sym typeface="Arial"/>
                </a:defRPr>
              </a:pPr>
              <a:endParaRPr/>
            </a:p>
          </p:txBody>
        </p:sp>
        <p:sp>
          <p:nvSpPr>
            <p:cNvPr id="3079" name="Shape 3079"/>
            <p:cNvSpPr/>
            <p:nvPr/>
          </p:nvSpPr>
          <p:spPr>
            <a:xfrm rot="16200000">
              <a:off x="3344604" y="-592134"/>
              <a:ext cx="704768" cy="1889035"/>
            </a:xfrm>
            <a:prstGeom prst="rect">
              <a:avLst/>
            </a:prstGeom>
            <a:solidFill>
              <a:srgbClr val="8CC63F"/>
            </a:solidFill>
            <a:ln w="12700" cap="flat">
              <a:noFill/>
              <a:miter lim="400000"/>
            </a:ln>
            <a:effectLst/>
          </p:spPr>
          <p:txBody>
            <a:bodyPr wrap="square" lIns="0" tIns="0" rIns="0" bIns="0" numCol="1" anchor="t">
              <a:noAutofit/>
            </a:bodyPr>
            <a:lstStyle/>
            <a:p>
              <a:pPr lvl="0" defTabSz="913760">
                <a:defRPr>
                  <a:latin typeface="Arial"/>
                  <a:ea typeface="Arial"/>
                  <a:cs typeface="Arial"/>
                  <a:sym typeface="Arial"/>
                </a:defRPr>
              </a:pPr>
              <a:endParaRPr/>
            </a:p>
          </p:txBody>
        </p:sp>
        <p:sp>
          <p:nvSpPr>
            <p:cNvPr id="3080" name="Shape 3080"/>
            <p:cNvSpPr/>
            <p:nvPr/>
          </p:nvSpPr>
          <p:spPr>
            <a:xfrm rot="16200000">
              <a:off x="2133531" y="85829"/>
              <a:ext cx="704768" cy="53311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27" y="21600"/>
                    <a:pt x="7173" y="21600"/>
                    <a:pt x="0" y="21600"/>
                  </a:cubicBezTo>
                  <a:cubicBezTo>
                    <a:pt x="1854" y="14379"/>
                    <a:pt x="3788" y="7158"/>
                    <a:pt x="5722" y="0"/>
                  </a:cubicBezTo>
                  <a:cubicBezTo>
                    <a:pt x="9107" y="0"/>
                    <a:pt x="12493" y="0"/>
                    <a:pt x="15878" y="0"/>
                  </a:cubicBezTo>
                  <a:cubicBezTo>
                    <a:pt x="17812" y="7158"/>
                    <a:pt x="19746" y="14379"/>
                    <a:pt x="21600" y="21600"/>
                  </a:cubicBezTo>
                  <a:close/>
                </a:path>
              </a:pathLst>
            </a:custGeom>
            <a:solidFill>
              <a:srgbClr val="68932F"/>
            </a:solidFill>
            <a:ln w="12700" cap="flat">
              <a:noFill/>
              <a:miter lim="400000"/>
            </a:ln>
            <a:effectLst/>
          </p:spPr>
          <p:txBody>
            <a:bodyPr wrap="square" lIns="0" tIns="0" rIns="0" bIns="0" numCol="1" anchor="t">
              <a:noAutofit/>
            </a:bodyPr>
            <a:lstStyle/>
            <a:p>
              <a:pPr lvl="0" defTabSz="913760">
                <a:defRPr>
                  <a:latin typeface="Arial"/>
                  <a:ea typeface="Arial"/>
                  <a:cs typeface="Arial"/>
                  <a:sym typeface="Arial"/>
                </a:defRPr>
              </a:pPr>
              <a:endParaRPr/>
            </a:p>
          </p:txBody>
        </p:sp>
      </p:grpSp>
      <p:grpSp>
        <p:nvGrpSpPr>
          <p:cNvPr id="3085" name="Group 3085"/>
          <p:cNvGrpSpPr/>
          <p:nvPr/>
        </p:nvGrpSpPr>
        <p:grpSpPr>
          <a:xfrm>
            <a:off x="0" y="2878358"/>
            <a:ext cx="4927259" cy="893595"/>
            <a:chOff x="0" y="0"/>
            <a:chExt cx="4927258" cy="893593"/>
          </a:xfrm>
        </p:grpSpPr>
        <p:sp>
          <p:nvSpPr>
            <p:cNvPr id="3082" name="Shape 3082"/>
            <p:cNvSpPr/>
            <p:nvPr/>
          </p:nvSpPr>
          <p:spPr>
            <a:xfrm rot="16200000">
              <a:off x="942797" y="-382971"/>
              <a:ext cx="333768" cy="2219362"/>
            </a:xfrm>
            <a:prstGeom prst="rect">
              <a:avLst/>
            </a:prstGeom>
            <a:solidFill>
              <a:srgbClr val="29ABE2"/>
            </a:solidFill>
            <a:ln w="12700" cap="flat">
              <a:noFill/>
              <a:miter lim="400000"/>
            </a:ln>
            <a:effectLst/>
          </p:spPr>
          <p:txBody>
            <a:bodyPr wrap="square" lIns="0" tIns="0" rIns="0" bIns="0" numCol="1" anchor="t">
              <a:noAutofit/>
            </a:bodyPr>
            <a:lstStyle/>
            <a:p>
              <a:pPr lvl="0" defTabSz="913760">
                <a:defRPr>
                  <a:latin typeface="Arial"/>
                  <a:ea typeface="Arial"/>
                  <a:cs typeface="Arial"/>
                  <a:sym typeface="Arial"/>
                </a:defRPr>
              </a:pPr>
              <a:endParaRPr/>
            </a:p>
          </p:txBody>
        </p:sp>
        <p:sp>
          <p:nvSpPr>
            <p:cNvPr id="3083" name="Shape 3083"/>
            <p:cNvSpPr/>
            <p:nvPr/>
          </p:nvSpPr>
          <p:spPr>
            <a:xfrm rot="16200000">
              <a:off x="3486151" y="-733680"/>
              <a:ext cx="707428" cy="2174788"/>
            </a:xfrm>
            <a:prstGeom prst="rect">
              <a:avLst/>
            </a:prstGeom>
            <a:solidFill>
              <a:srgbClr val="29ABE2"/>
            </a:solidFill>
            <a:ln w="12700" cap="flat">
              <a:noFill/>
              <a:miter lim="400000"/>
            </a:ln>
            <a:effectLst/>
          </p:spPr>
          <p:txBody>
            <a:bodyPr wrap="square" lIns="0" tIns="0" rIns="0" bIns="0" numCol="1" anchor="t">
              <a:noAutofit/>
            </a:bodyPr>
            <a:lstStyle/>
            <a:p>
              <a:pPr lvl="0" defTabSz="913760">
                <a:defRPr>
                  <a:latin typeface="Arial"/>
                  <a:ea typeface="Arial"/>
                  <a:cs typeface="Arial"/>
                  <a:sym typeface="Arial"/>
                </a:defRPr>
              </a:pPr>
              <a:endParaRPr/>
            </a:p>
          </p:txBody>
        </p:sp>
        <p:sp>
          <p:nvSpPr>
            <p:cNvPr id="3084" name="Shape 3084"/>
            <p:cNvSpPr/>
            <p:nvPr/>
          </p:nvSpPr>
          <p:spPr>
            <a:xfrm rot="16200000">
              <a:off x="2039120" y="180242"/>
              <a:ext cx="893593" cy="53311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882" y="21600"/>
                    <a:pt x="10228" y="21600"/>
                    <a:pt x="4511" y="21600"/>
                  </a:cubicBezTo>
                  <a:cubicBezTo>
                    <a:pt x="3049" y="14379"/>
                    <a:pt x="1525" y="7158"/>
                    <a:pt x="0" y="0"/>
                  </a:cubicBezTo>
                  <a:cubicBezTo>
                    <a:pt x="2668" y="0"/>
                    <a:pt x="5400" y="0"/>
                    <a:pt x="8068" y="0"/>
                  </a:cubicBezTo>
                  <a:cubicBezTo>
                    <a:pt x="12579" y="7158"/>
                    <a:pt x="17089" y="14379"/>
                    <a:pt x="21600" y="21600"/>
                  </a:cubicBezTo>
                  <a:close/>
                </a:path>
              </a:pathLst>
            </a:custGeom>
            <a:solidFill>
              <a:srgbClr val="2084AF"/>
            </a:solidFill>
            <a:ln w="12700" cap="flat">
              <a:noFill/>
              <a:miter lim="400000"/>
            </a:ln>
            <a:effectLst/>
          </p:spPr>
          <p:txBody>
            <a:bodyPr wrap="square" lIns="0" tIns="0" rIns="0" bIns="0" numCol="1" anchor="t">
              <a:noAutofit/>
            </a:bodyPr>
            <a:lstStyle/>
            <a:p>
              <a:pPr lvl="0" defTabSz="913760">
                <a:defRPr>
                  <a:latin typeface="Arial"/>
                  <a:ea typeface="Arial"/>
                  <a:cs typeface="Arial"/>
                  <a:sym typeface="Arial"/>
                </a:defRPr>
              </a:pPr>
              <a:endParaRPr/>
            </a:p>
          </p:txBody>
        </p:sp>
      </p:grpSp>
      <p:grpSp>
        <p:nvGrpSpPr>
          <p:cNvPr id="3089" name="Group 3089"/>
          <p:cNvGrpSpPr/>
          <p:nvPr/>
        </p:nvGrpSpPr>
        <p:grpSpPr>
          <a:xfrm>
            <a:off x="1" y="2170936"/>
            <a:ext cx="5284449" cy="1267253"/>
            <a:chOff x="0" y="0"/>
            <a:chExt cx="5284447" cy="1267252"/>
          </a:xfrm>
        </p:grpSpPr>
        <p:sp>
          <p:nvSpPr>
            <p:cNvPr id="3086" name="Shape 3086"/>
            <p:cNvSpPr/>
            <p:nvPr/>
          </p:nvSpPr>
          <p:spPr>
            <a:xfrm rot="16200000">
              <a:off x="944126" y="-7983"/>
              <a:ext cx="331109" cy="2219363"/>
            </a:xfrm>
            <a:prstGeom prst="rect">
              <a:avLst/>
            </a:prstGeom>
            <a:solidFill>
              <a:srgbClr val="0071BC"/>
            </a:solidFill>
            <a:ln w="12700" cap="flat">
              <a:noFill/>
              <a:miter lim="400000"/>
            </a:ln>
            <a:effectLst/>
          </p:spPr>
          <p:txBody>
            <a:bodyPr wrap="square" lIns="0" tIns="0" rIns="0" bIns="0" numCol="1" anchor="t">
              <a:noAutofit/>
            </a:bodyPr>
            <a:lstStyle/>
            <a:p>
              <a:pPr lvl="0" defTabSz="913760">
                <a:defRPr>
                  <a:latin typeface="Arial"/>
                  <a:ea typeface="Arial"/>
                  <a:cs typeface="Arial"/>
                  <a:sym typeface="Arial"/>
                </a:defRPr>
              </a:pPr>
              <a:endParaRPr/>
            </a:p>
          </p:txBody>
        </p:sp>
        <p:sp>
          <p:nvSpPr>
            <p:cNvPr id="3087" name="Shape 3087"/>
            <p:cNvSpPr/>
            <p:nvPr/>
          </p:nvSpPr>
          <p:spPr>
            <a:xfrm rot="16200000">
              <a:off x="3664745" y="-912276"/>
              <a:ext cx="707429" cy="2531979"/>
            </a:xfrm>
            <a:prstGeom prst="rect">
              <a:avLst/>
            </a:prstGeom>
            <a:solidFill>
              <a:srgbClr val="0071BC"/>
            </a:solidFill>
            <a:ln w="12700" cap="flat">
              <a:noFill/>
              <a:miter lim="400000"/>
            </a:ln>
            <a:effectLst/>
          </p:spPr>
          <p:txBody>
            <a:bodyPr wrap="square" lIns="0" tIns="0" rIns="0" bIns="0" numCol="1" anchor="t">
              <a:noAutofit/>
            </a:bodyPr>
            <a:lstStyle/>
            <a:p>
              <a:pPr lvl="0" defTabSz="913760">
                <a:defRPr>
                  <a:latin typeface="Arial"/>
                  <a:ea typeface="Arial"/>
                  <a:cs typeface="Arial"/>
                  <a:sym typeface="Arial"/>
                </a:defRPr>
              </a:pPr>
              <a:endParaRPr/>
            </a:p>
          </p:txBody>
        </p:sp>
        <p:sp>
          <p:nvSpPr>
            <p:cNvPr id="3088" name="Shape 3088"/>
            <p:cNvSpPr/>
            <p:nvPr/>
          </p:nvSpPr>
          <p:spPr>
            <a:xfrm rot="16200000">
              <a:off x="1852289" y="367071"/>
              <a:ext cx="1267253" cy="53311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7567" y="21600"/>
                    <a:pt x="13578" y="21600"/>
                    <a:pt x="9545" y="21600"/>
                  </a:cubicBezTo>
                  <a:cubicBezTo>
                    <a:pt x="6363" y="14379"/>
                    <a:pt x="3182" y="7158"/>
                    <a:pt x="0" y="0"/>
                  </a:cubicBezTo>
                  <a:cubicBezTo>
                    <a:pt x="1882" y="0"/>
                    <a:pt x="3764" y="0"/>
                    <a:pt x="5646" y="0"/>
                  </a:cubicBezTo>
                  <a:cubicBezTo>
                    <a:pt x="10979" y="7158"/>
                    <a:pt x="16267" y="14379"/>
                    <a:pt x="21600" y="21600"/>
                  </a:cubicBezTo>
                  <a:close/>
                </a:path>
              </a:pathLst>
            </a:custGeom>
            <a:solidFill>
              <a:srgbClr val="005289"/>
            </a:solidFill>
            <a:ln w="12700" cap="flat">
              <a:noFill/>
              <a:miter lim="400000"/>
            </a:ln>
            <a:effectLst/>
          </p:spPr>
          <p:txBody>
            <a:bodyPr wrap="square" lIns="0" tIns="0" rIns="0" bIns="0" numCol="1" anchor="t">
              <a:noAutofit/>
            </a:bodyPr>
            <a:lstStyle/>
            <a:p>
              <a:pPr lvl="0" defTabSz="913760">
                <a:defRPr>
                  <a:latin typeface="Arial"/>
                  <a:ea typeface="Arial"/>
                  <a:cs typeface="Arial"/>
                  <a:sym typeface="Arial"/>
                </a:defRPr>
              </a:pPr>
              <a:endParaRPr/>
            </a:p>
          </p:txBody>
        </p:sp>
      </p:grpSp>
      <p:grpSp>
        <p:nvGrpSpPr>
          <p:cNvPr id="3093" name="Group 3093"/>
          <p:cNvGrpSpPr/>
          <p:nvPr/>
        </p:nvGrpSpPr>
        <p:grpSpPr>
          <a:xfrm>
            <a:off x="9" y="1466159"/>
            <a:ext cx="5570203" cy="1640913"/>
            <a:chOff x="0" y="0"/>
            <a:chExt cx="5570201" cy="1640911"/>
          </a:xfrm>
        </p:grpSpPr>
        <p:sp>
          <p:nvSpPr>
            <p:cNvPr id="3090" name="Shape 3090"/>
            <p:cNvSpPr/>
            <p:nvPr/>
          </p:nvSpPr>
          <p:spPr>
            <a:xfrm rot="16200000">
              <a:off x="942796" y="364348"/>
              <a:ext cx="333768" cy="2219362"/>
            </a:xfrm>
            <a:prstGeom prst="rect">
              <a:avLst/>
            </a:prstGeom>
            <a:solidFill>
              <a:srgbClr val="662D91"/>
            </a:solidFill>
            <a:ln w="12700" cap="flat">
              <a:noFill/>
              <a:miter lim="400000"/>
            </a:ln>
            <a:effectLst/>
          </p:spPr>
          <p:txBody>
            <a:bodyPr wrap="square" lIns="0" tIns="0" rIns="0" bIns="0" numCol="1" anchor="t">
              <a:noAutofit/>
            </a:bodyPr>
            <a:lstStyle/>
            <a:p>
              <a:pPr lvl="0" defTabSz="913760">
                <a:defRPr>
                  <a:latin typeface="Arial"/>
                  <a:ea typeface="Arial"/>
                  <a:cs typeface="Arial"/>
                  <a:sym typeface="Arial"/>
                </a:defRPr>
              </a:pPr>
              <a:endParaRPr/>
            </a:p>
          </p:txBody>
        </p:sp>
        <p:sp>
          <p:nvSpPr>
            <p:cNvPr id="3091" name="Shape 3091"/>
            <p:cNvSpPr/>
            <p:nvPr/>
          </p:nvSpPr>
          <p:spPr>
            <a:xfrm rot="16200000">
              <a:off x="3808951" y="-1056481"/>
              <a:ext cx="704768" cy="2817732"/>
            </a:xfrm>
            <a:custGeom>
              <a:avLst/>
              <a:gdLst/>
              <a:ahLst/>
              <a:cxnLst>
                <a:cxn ang="0">
                  <a:pos x="wd2" y="hd2"/>
                </a:cxn>
                <a:cxn ang="5400000">
                  <a:pos x="wd2" y="hd2"/>
                </a:cxn>
                <a:cxn ang="10800000">
                  <a:pos x="wd2" y="hd2"/>
                </a:cxn>
                <a:cxn ang="16200000">
                  <a:pos x="wd2" y="hd2"/>
                </a:cxn>
              </a:cxnLst>
              <a:rect l="0" t="0" r="r" b="b"/>
              <a:pathLst>
                <a:path w="21600" h="21600" extrusionOk="0">
                  <a:moveTo>
                    <a:pt x="2568" y="21600"/>
                  </a:moveTo>
                  <a:lnTo>
                    <a:pt x="0" y="21391"/>
                  </a:lnTo>
                  <a:lnTo>
                    <a:pt x="0" y="0"/>
                  </a:lnTo>
                  <a:lnTo>
                    <a:pt x="21600" y="0"/>
                  </a:lnTo>
                  <a:lnTo>
                    <a:pt x="21600" y="21391"/>
                  </a:lnTo>
                  <a:lnTo>
                    <a:pt x="19522" y="21600"/>
                  </a:lnTo>
                  <a:lnTo>
                    <a:pt x="2568" y="21600"/>
                  </a:lnTo>
                  <a:close/>
                </a:path>
              </a:pathLst>
            </a:custGeom>
            <a:solidFill>
              <a:srgbClr val="662D91"/>
            </a:solidFill>
            <a:ln w="12700" cap="flat">
              <a:noFill/>
              <a:miter lim="400000"/>
            </a:ln>
            <a:effectLst/>
          </p:spPr>
          <p:txBody>
            <a:bodyPr wrap="square" lIns="0" tIns="0" rIns="0" bIns="0" numCol="1" anchor="t">
              <a:noAutofit/>
            </a:bodyPr>
            <a:lstStyle/>
            <a:p>
              <a:pPr lvl="0" defTabSz="913760">
                <a:defRPr>
                  <a:latin typeface="Arial"/>
                  <a:ea typeface="Arial"/>
                  <a:cs typeface="Arial"/>
                  <a:sym typeface="Arial"/>
                </a:defRPr>
              </a:pPr>
              <a:endParaRPr/>
            </a:p>
          </p:txBody>
        </p:sp>
        <p:sp>
          <p:nvSpPr>
            <p:cNvPr id="3092" name="Shape 3092"/>
            <p:cNvSpPr/>
            <p:nvPr/>
          </p:nvSpPr>
          <p:spPr>
            <a:xfrm rot="16200000">
              <a:off x="1665459" y="553900"/>
              <a:ext cx="1640913" cy="53311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519" y="21600"/>
                    <a:pt x="15404" y="21600"/>
                    <a:pt x="12323" y="21600"/>
                  </a:cubicBezTo>
                  <a:cubicBezTo>
                    <a:pt x="8204" y="14379"/>
                    <a:pt x="4119" y="7158"/>
                    <a:pt x="0" y="0"/>
                  </a:cubicBezTo>
                  <a:cubicBezTo>
                    <a:pt x="1454" y="0"/>
                    <a:pt x="2908" y="0"/>
                    <a:pt x="4396" y="0"/>
                  </a:cubicBezTo>
                  <a:cubicBezTo>
                    <a:pt x="10108" y="7158"/>
                    <a:pt x="15854" y="14379"/>
                    <a:pt x="21600" y="21600"/>
                  </a:cubicBezTo>
                  <a:close/>
                </a:path>
              </a:pathLst>
            </a:custGeom>
            <a:solidFill>
              <a:srgbClr val="421D5E"/>
            </a:solidFill>
            <a:ln w="12700" cap="flat">
              <a:noFill/>
              <a:miter lim="400000"/>
            </a:ln>
            <a:effectLst/>
          </p:spPr>
          <p:txBody>
            <a:bodyPr wrap="square" lIns="0" tIns="0" rIns="0" bIns="0" numCol="1" anchor="t">
              <a:noAutofit/>
            </a:bodyPr>
            <a:lstStyle/>
            <a:p>
              <a:pPr lvl="0" defTabSz="913760">
                <a:defRPr>
                  <a:latin typeface="Arial"/>
                  <a:ea typeface="Arial"/>
                  <a:cs typeface="Arial"/>
                  <a:sym typeface="Arial"/>
                </a:defRPr>
              </a:pPr>
              <a:endParaRPr/>
            </a:p>
          </p:txBody>
        </p:sp>
      </p:grpSp>
      <p:sp>
        <p:nvSpPr>
          <p:cNvPr id="3094" name="Shape 3094"/>
          <p:cNvSpPr/>
          <p:nvPr/>
        </p:nvSpPr>
        <p:spPr>
          <a:xfrm>
            <a:off x="3857619" y="5922693"/>
            <a:ext cx="3000398"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913760">
              <a:defRPr sz="1300" b="1">
                <a:solidFill>
                  <a:srgbClr val="FFFFFF"/>
                </a:solidFill>
                <a:latin typeface="Century Gothic"/>
                <a:ea typeface="Century Gothic"/>
                <a:cs typeface="Century Gothic"/>
                <a:sym typeface="Century Gothic"/>
              </a:defRPr>
            </a:lvl1pPr>
          </a:lstStyle>
          <a:p>
            <a:pPr lvl="0">
              <a:defRPr sz="1800" b="0">
                <a:solidFill>
                  <a:srgbClr val="000000"/>
                </a:solidFill>
              </a:defRPr>
            </a:pPr>
            <a:r>
              <a:rPr sz="1300" b="1">
                <a:solidFill>
                  <a:srgbClr val="FFFFFF"/>
                </a:solidFill>
              </a:rPr>
              <a:t>Perform Shopping Annuity Assessment</a:t>
            </a:r>
          </a:p>
        </p:txBody>
      </p:sp>
      <p:sp>
        <p:nvSpPr>
          <p:cNvPr id="3095" name="Shape 3095"/>
          <p:cNvSpPr/>
          <p:nvPr/>
        </p:nvSpPr>
        <p:spPr>
          <a:xfrm>
            <a:off x="4143371" y="5136875"/>
            <a:ext cx="3286148"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defTabSz="913760"/>
            <a:r>
              <a:rPr sz="1300" b="1">
                <a:solidFill>
                  <a:srgbClr val="FFFFFF"/>
                </a:solidFill>
                <a:latin typeface="Century Gothic"/>
                <a:ea typeface="Century Gothic"/>
                <a:cs typeface="Century Gothic"/>
                <a:sym typeface="Century Gothic"/>
              </a:rPr>
              <a:t>Substitute ma Branded Products</a:t>
            </a:r>
          </a:p>
          <a:p>
            <a:pPr lvl="0" algn="ctr" defTabSz="913760"/>
            <a:r>
              <a:rPr sz="1300" b="1">
                <a:solidFill>
                  <a:srgbClr val="FFFFFF"/>
                </a:solidFill>
                <a:latin typeface="Century Gothic"/>
                <a:ea typeface="Century Gothic"/>
                <a:cs typeface="Century Gothic"/>
                <a:sym typeface="Century Gothic"/>
              </a:rPr>
              <a:t>Using Shopping Advisor </a:t>
            </a:r>
          </a:p>
        </p:txBody>
      </p:sp>
      <p:sp>
        <p:nvSpPr>
          <p:cNvPr id="3096" name="Shape 3096"/>
          <p:cNvSpPr/>
          <p:nvPr/>
        </p:nvSpPr>
        <p:spPr>
          <a:xfrm>
            <a:off x="4714876" y="4493933"/>
            <a:ext cx="1500199" cy="29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913760">
              <a:defRPr sz="1300" b="1">
                <a:solidFill>
                  <a:srgbClr val="FFFFFF"/>
                </a:solidFill>
                <a:latin typeface="Century Gothic"/>
                <a:ea typeface="Century Gothic"/>
                <a:cs typeface="Century Gothic"/>
                <a:sym typeface="Century Gothic"/>
              </a:defRPr>
            </a:lvl1pPr>
          </a:lstStyle>
          <a:p>
            <a:pPr lvl="0">
              <a:defRPr sz="1800" b="0">
                <a:solidFill>
                  <a:srgbClr val="000000"/>
                </a:solidFill>
              </a:defRPr>
            </a:pPr>
            <a:r>
              <a:rPr sz="1300" b="1">
                <a:solidFill>
                  <a:srgbClr val="FFFFFF"/>
                </a:solidFill>
              </a:rPr>
              <a:t>Create My List</a:t>
            </a:r>
          </a:p>
        </p:txBody>
      </p:sp>
      <p:sp>
        <p:nvSpPr>
          <p:cNvPr id="3097" name="Shape 3097"/>
          <p:cNvSpPr/>
          <p:nvPr/>
        </p:nvSpPr>
        <p:spPr>
          <a:xfrm>
            <a:off x="5000628" y="3779554"/>
            <a:ext cx="2928959" cy="29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913760">
              <a:defRPr sz="1300" b="1">
                <a:solidFill>
                  <a:srgbClr val="FFFFFF"/>
                </a:solidFill>
                <a:latin typeface="Century Gothic"/>
                <a:ea typeface="Century Gothic"/>
                <a:cs typeface="Century Gothic"/>
                <a:sym typeface="Century Gothic"/>
              </a:defRPr>
            </a:lvl1pPr>
          </a:lstStyle>
          <a:p>
            <a:pPr lvl="0">
              <a:defRPr sz="1800" b="0">
                <a:solidFill>
                  <a:srgbClr val="000000"/>
                </a:solidFill>
              </a:defRPr>
            </a:pPr>
            <a:r>
              <a:rPr sz="1300" b="1">
                <a:solidFill>
                  <a:srgbClr val="FFFFFF"/>
                </a:solidFill>
              </a:rPr>
              <a:t>Create Transfer Buying/Autoship</a:t>
            </a:r>
          </a:p>
        </p:txBody>
      </p:sp>
      <p:sp>
        <p:nvSpPr>
          <p:cNvPr id="3098" name="Shape 3098"/>
          <p:cNvSpPr/>
          <p:nvPr/>
        </p:nvSpPr>
        <p:spPr>
          <a:xfrm>
            <a:off x="5357819" y="3065178"/>
            <a:ext cx="3143273" cy="29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3760">
              <a:defRPr sz="1300" b="1">
                <a:solidFill>
                  <a:srgbClr val="FFFFFF"/>
                </a:solidFill>
                <a:latin typeface="Century Gothic"/>
                <a:ea typeface="Century Gothic"/>
                <a:cs typeface="Century Gothic"/>
                <a:sym typeface="Century Gothic"/>
              </a:defRPr>
            </a:lvl1pPr>
          </a:lstStyle>
          <a:p>
            <a:pPr lvl="0">
              <a:defRPr sz="1800" b="0">
                <a:solidFill>
                  <a:srgbClr val="000000"/>
                </a:solidFill>
              </a:defRPr>
            </a:pPr>
            <a:r>
              <a:rPr sz="1300" b="1">
                <a:solidFill>
                  <a:srgbClr val="FFFFFF"/>
                </a:solidFill>
              </a:rPr>
              <a:t>Install Shop Buddy on all PCs</a:t>
            </a:r>
          </a:p>
        </p:txBody>
      </p:sp>
      <p:sp>
        <p:nvSpPr>
          <p:cNvPr id="3099" name="Shape 3099"/>
          <p:cNvSpPr/>
          <p:nvPr/>
        </p:nvSpPr>
        <p:spPr>
          <a:xfrm>
            <a:off x="5872765" y="1695805"/>
            <a:ext cx="3286148" cy="29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913760">
              <a:defRPr sz="1300" b="1">
                <a:solidFill>
                  <a:srgbClr val="FFFFFF"/>
                </a:solidFill>
                <a:latin typeface="Century Gothic"/>
                <a:ea typeface="Century Gothic"/>
                <a:cs typeface="Century Gothic"/>
                <a:sym typeface="Century Gothic"/>
              </a:defRPr>
            </a:lvl1pPr>
          </a:lstStyle>
          <a:p>
            <a:pPr lvl="0">
              <a:defRPr sz="1800" b="0">
                <a:solidFill>
                  <a:srgbClr val="000000"/>
                </a:solidFill>
              </a:defRPr>
            </a:pPr>
            <a:r>
              <a:rPr sz="1300" b="1">
                <a:solidFill>
                  <a:srgbClr val="FFFFFF"/>
                </a:solidFill>
              </a:rPr>
              <a:t>Duplicate First 5 Steps with Customers</a:t>
            </a:r>
          </a:p>
        </p:txBody>
      </p:sp>
      <p:sp>
        <p:nvSpPr>
          <p:cNvPr id="3100" name="Shape 3100"/>
          <p:cNvSpPr/>
          <p:nvPr/>
        </p:nvSpPr>
        <p:spPr>
          <a:xfrm>
            <a:off x="5715008" y="2301830"/>
            <a:ext cx="2286017"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defTabSz="913760"/>
            <a:r>
              <a:rPr sz="1300" b="1">
                <a:solidFill>
                  <a:srgbClr val="FFFFFF"/>
                </a:solidFill>
                <a:latin typeface="Century Gothic"/>
                <a:ea typeface="Century Gothic"/>
                <a:cs typeface="Century Gothic"/>
                <a:sym typeface="Century Gothic"/>
              </a:rPr>
              <a:t>Duplicate First 5 Steps with </a:t>
            </a:r>
            <a:br>
              <a:rPr sz="1300" b="1">
                <a:solidFill>
                  <a:srgbClr val="FFFFFF"/>
                </a:solidFill>
                <a:latin typeface="Century Gothic"/>
                <a:ea typeface="Century Gothic"/>
                <a:cs typeface="Century Gothic"/>
                <a:sym typeface="Century Gothic"/>
              </a:rPr>
            </a:br>
            <a:r>
              <a:rPr sz="1300" b="1">
                <a:solidFill>
                  <a:srgbClr val="FFFFFF"/>
                </a:solidFill>
                <a:latin typeface="Century Gothic"/>
                <a:ea typeface="Century Gothic"/>
                <a:cs typeface="Century Gothic"/>
                <a:sym typeface="Century Gothic"/>
              </a:rPr>
              <a:t>Business Partners</a:t>
            </a:r>
          </a:p>
        </p:txBody>
      </p:sp>
      <p:grpSp>
        <p:nvGrpSpPr>
          <p:cNvPr id="3103" name="Group 3103"/>
          <p:cNvGrpSpPr/>
          <p:nvPr/>
        </p:nvGrpSpPr>
        <p:grpSpPr>
          <a:xfrm>
            <a:off x="3050447" y="5004320"/>
            <a:ext cx="630422" cy="700078"/>
            <a:chOff x="0" y="0"/>
            <a:chExt cx="630421" cy="700077"/>
          </a:xfrm>
        </p:grpSpPr>
        <p:sp>
          <p:nvSpPr>
            <p:cNvPr id="3101" name="Shape 3101"/>
            <p:cNvSpPr/>
            <p:nvPr/>
          </p:nvSpPr>
          <p:spPr>
            <a:xfrm>
              <a:off x="0" y="0"/>
              <a:ext cx="630422" cy="3073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ctr" defTabSz="913760">
                <a:defRPr sz="1400" b="1">
                  <a:solidFill>
                    <a:srgbClr val="FFFFFF"/>
                  </a:solidFill>
                  <a:latin typeface="Century Gothic"/>
                  <a:ea typeface="Century Gothic"/>
                  <a:cs typeface="Century Gothic"/>
                  <a:sym typeface="Century Gothic"/>
                </a:defRPr>
              </a:lvl1pPr>
            </a:lstStyle>
            <a:p>
              <a:pPr lvl="0">
                <a:defRPr sz="1800" b="0">
                  <a:solidFill>
                    <a:srgbClr val="000000"/>
                  </a:solidFill>
                </a:defRPr>
              </a:pPr>
              <a:r>
                <a:rPr sz="1400" b="1">
                  <a:solidFill>
                    <a:srgbClr val="FFFFFF"/>
                  </a:solidFill>
                </a:rPr>
                <a:t>Step 2</a:t>
              </a:r>
            </a:p>
          </p:txBody>
        </p:sp>
        <p:pic>
          <p:nvPicPr>
            <p:cNvPr id="3102" name="image148.png"/>
            <p:cNvPicPr/>
            <p:nvPr/>
          </p:nvPicPr>
          <p:blipFill>
            <a:blip r:embed="rId2">
              <a:extLst/>
            </a:blip>
            <a:stretch>
              <a:fillRect/>
            </a:stretch>
          </p:blipFill>
          <p:spPr>
            <a:xfrm>
              <a:off x="3753" y="285752"/>
              <a:ext cx="622912" cy="414326"/>
            </a:xfrm>
            <a:prstGeom prst="rect">
              <a:avLst/>
            </a:prstGeom>
            <a:ln w="12700" cap="flat">
              <a:noFill/>
              <a:miter lim="400000"/>
            </a:ln>
            <a:effectLst/>
          </p:spPr>
        </p:pic>
      </p:grpSp>
      <p:grpSp>
        <p:nvGrpSpPr>
          <p:cNvPr id="3106" name="Group 3106"/>
          <p:cNvGrpSpPr/>
          <p:nvPr/>
        </p:nvGrpSpPr>
        <p:grpSpPr>
          <a:xfrm>
            <a:off x="2786054" y="5715020"/>
            <a:ext cx="835832" cy="699262"/>
            <a:chOff x="0" y="0"/>
            <a:chExt cx="835830" cy="699261"/>
          </a:xfrm>
        </p:grpSpPr>
        <p:sp>
          <p:nvSpPr>
            <p:cNvPr id="3104" name="Shape 3104"/>
            <p:cNvSpPr/>
            <p:nvPr/>
          </p:nvSpPr>
          <p:spPr>
            <a:xfrm>
              <a:off x="131381" y="-1"/>
              <a:ext cx="630423" cy="307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ctr" defTabSz="913760">
                <a:defRPr sz="1400" b="1">
                  <a:solidFill>
                    <a:srgbClr val="FFFFFF"/>
                  </a:solidFill>
                  <a:latin typeface="Century Gothic"/>
                  <a:ea typeface="Century Gothic"/>
                  <a:cs typeface="Century Gothic"/>
                  <a:sym typeface="Century Gothic"/>
                </a:defRPr>
              </a:lvl1pPr>
            </a:lstStyle>
            <a:p>
              <a:pPr lvl="0">
                <a:defRPr sz="1800" b="0">
                  <a:solidFill>
                    <a:srgbClr val="000000"/>
                  </a:solidFill>
                </a:defRPr>
              </a:pPr>
              <a:r>
                <a:rPr sz="1400" b="1">
                  <a:solidFill>
                    <a:srgbClr val="FFFFFF"/>
                  </a:solidFill>
                </a:rPr>
                <a:t>Step 1</a:t>
              </a:r>
            </a:p>
          </p:txBody>
        </p:sp>
        <p:pic>
          <p:nvPicPr>
            <p:cNvPr id="3105" name="image149.pdf"/>
            <p:cNvPicPr/>
            <p:nvPr/>
          </p:nvPicPr>
          <p:blipFill>
            <a:blip r:embed="rId3">
              <a:extLst/>
            </a:blip>
            <a:stretch>
              <a:fillRect/>
            </a:stretch>
          </p:blipFill>
          <p:spPr>
            <a:xfrm>
              <a:off x="0" y="285751"/>
              <a:ext cx="835831" cy="413511"/>
            </a:xfrm>
            <a:prstGeom prst="rect">
              <a:avLst/>
            </a:prstGeom>
            <a:ln w="12700" cap="flat">
              <a:noFill/>
              <a:miter lim="400000"/>
            </a:ln>
            <a:effectLst/>
          </p:spPr>
        </p:pic>
      </p:grpSp>
      <p:grpSp>
        <p:nvGrpSpPr>
          <p:cNvPr id="3109" name="Group 3109"/>
          <p:cNvGrpSpPr/>
          <p:nvPr/>
        </p:nvGrpSpPr>
        <p:grpSpPr>
          <a:xfrm>
            <a:off x="3203192" y="4286260"/>
            <a:ext cx="630422" cy="676272"/>
            <a:chOff x="0" y="0"/>
            <a:chExt cx="630421" cy="676271"/>
          </a:xfrm>
        </p:grpSpPr>
        <p:sp>
          <p:nvSpPr>
            <p:cNvPr id="3107" name="Shape 3107"/>
            <p:cNvSpPr/>
            <p:nvPr/>
          </p:nvSpPr>
          <p:spPr>
            <a:xfrm>
              <a:off x="0" y="0"/>
              <a:ext cx="630422" cy="3073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ctr" defTabSz="913760">
                <a:defRPr sz="1400" b="1">
                  <a:solidFill>
                    <a:srgbClr val="FFFFFF"/>
                  </a:solidFill>
                  <a:latin typeface="Century Gothic"/>
                  <a:ea typeface="Century Gothic"/>
                  <a:cs typeface="Century Gothic"/>
                  <a:sym typeface="Century Gothic"/>
                </a:defRPr>
              </a:lvl1pPr>
            </a:lstStyle>
            <a:p>
              <a:pPr lvl="0">
                <a:defRPr sz="1800" b="0">
                  <a:solidFill>
                    <a:srgbClr val="000000"/>
                  </a:solidFill>
                </a:defRPr>
              </a:pPr>
              <a:r>
                <a:rPr sz="1400" b="1">
                  <a:solidFill>
                    <a:srgbClr val="FFFFFF"/>
                  </a:solidFill>
                </a:rPr>
                <a:t>Step 3</a:t>
              </a:r>
            </a:p>
          </p:txBody>
        </p:sp>
        <p:pic>
          <p:nvPicPr>
            <p:cNvPr id="3108" name="image150.pdf"/>
            <p:cNvPicPr/>
            <p:nvPr/>
          </p:nvPicPr>
          <p:blipFill>
            <a:blip r:embed="rId4">
              <a:extLst/>
            </a:blip>
            <a:stretch>
              <a:fillRect/>
            </a:stretch>
          </p:blipFill>
          <p:spPr>
            <a:xfrm>
              <a:off x="171842" y="323477"/>
              <a:ext cx="286734" cy="352795"/>
            </a:xfrm>
            <a:prstGeom prst="rect">
              <a:avLst/>
            </a:prstGeom>
            <a:ln w="12700" cap="flat">
              <a:noFill/>
              <a:miter lim="400000"/>
            </a:ln>
            <a:effectLst/>
          </p:spPr>
        </p:pic>
      </p:grpSp>
      <p:grpSp>
        <p:nvGrpSpPr>
          <p:cNvPr id="3112" name="Group 3112"/>
          <p:cNvGrpSpPr/>
          <p:nvPr/>
        </p:nvGrpSpPr>
        <p:grpSpPr>
          <a:xfrm>
            <a:off x="3500438" y="2857495"/>
            <a:ext cx="654647" cy="693665"/>
            <a:chOff x="0" y="0"/>
            <a:chExt cx="654645" cy="693664"/>
          </a:xfrm>
        </p:grpSpPr>
        <p:sp>
          <p:nvSpPr>
            <p:cNvPr id="3110" name="Shape 3110"/>
            <p:cNvSpPr/>
            <p:nvPr/>
          </p:nvSpPr>
          <p:spPr>
            <a:xfrm>
              <a:off x="24224" y="0"/>
              <a:ext cx="630422" cy="3073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ctr" defTabSz="913760">
                <a:defRPr sz="1400" b="1">
                  <a:solidFill>
                    <a:srgbClr val="FFFFFF"/>
                  </a:solidFill>
                  <a:latin typeface="Century Gothic"/>
                  <a:ea typeface="Century Gothic"/>
                  <a:cs typeface="Century Gothic"/>
                  <a:sym typeface="Century Gothic"/>
                </a:defRPr>
              </a:lvl1pPr>
            </a:lstStyle>
            <a:p>
              <a:pPr lvl="0">
                <a:defRPr sz="1800" b="0">
                  <a:solidFill>
                    <a:srgbClr val="000000"/>
                  </a:solidFill>
                </a:defRPr>
              </a:pPr>
              <a:r>
                <a:rPr sz="1400" b="1">
                  <a:solidFill>
                    <a:srgbClr val="FFFFFF"/>
                  </a:solidFill>
                </a:rPr>
                <a:t>Step 5</a:t>
              </a:r>
            </a:p>
          </p:txBody>
        </p:sp>
        <p:pic>
          <p:nvPicPr>
            <p:cNvPr id="3111" name="image151.pdf"/>
            <p:cNvPicPr/>
            <p:nvPr/>
          </p:nvPicPr>
          <p:blipFill>
            <a:blip r:embed="rId5">
              <a:extLst/>
            </a:blip>
            <a:stretch>
              <a:fillRect/>
            </a:stretch>
          </p:blipFill>
          <p:spPr>
            <a:xfrm>
              <a:off x="0" y="285751"/>
              <a:ext cx="649048" cy="407914"/>
            </a:xfrm>
            <a:prstGeom prst="rect">
              <a:avLst/>
            </a:prstGeom>
            <a:ln w="12700" cap="flat">
              <a:noFill/>
              <a:miter lim="400000"/>
            </a:ln>
            <a:effectLst/>
          </p:spPr>
        </p:pic>
      </p:grpSp>
      <p:grpSp>
        <p:nvGrpSpPr>
          <p:cNvPr id="3115" name="Group 3115"/>
          <p:cNvGrpSpPr/>
          <p:nvPr/>
        </p:nvGrpSpPr>
        <p:grpSpPr>
          <a:xfrm>
            <a:off x="3381787" y="3571878"/>
            <a:ext cx="630422" cy="697702"/>
            <a:chOff x="0" y="0"/>
            <a:chExt cx="630421" cy="697701"/>
          </a:xfrm>
        </p:grpSpPr>
        <p:sp>
          <p:nvSpPr>
            <p:cNvPr id="3113" name="Shape 3113"/>
            <p:cNvSpPr/>
            <p:nvPr/>
          </p:nvSpPr>
          <p:spPr>
            <a:xfrm>
              <a:off x="0" y="0"/>
              <a:ext cx="630422" cy="3073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ctr" defTabSz="913760">
                <a:defRPr sz="1400" b="1">
                  <a:solidFill>
                    <a:srgbClr val="FFFFFF"/>
                  </a:solidFill>
                  <a:latin typeface="Century Gothic"/>
                  <a:ea typeface="Century Gothic"/>
                  <a:cs typeface="Century Gothic"/>
                  <a:sym typeface="Century Gothic"/>
                </a:defRPr>
              </a:lvl1pPr>
            </a:lstStyle>
            <a:p>
              <a:pPr lvl="0">
                <a:defRPr sz="1800" b="0">
                  <a:solidFill>
                    <a:srgbClr val="000000"/>
                  </a:solidFill>
                </a:defRPr>
              </a:pPr>
              <a:r>
                <a:rPr sz="1400" b="1">
                  <a:solidFill>
                    <a:srgbClr val="FFFFFF"/>
                  </a:solidFill>
                </a:rPr>
                <a:t>Step 4</a:t>
              </a:r>
            </a:p>
          </p:txBody>
        </p:sp>
        <p:pic>
          <p:nvPicPr>
            <p:cNvPr id="3114" name="image152.pdf"/>
            <p:cNvPicPr/>
            <p:nvPr/>
          </p:nvPicPr>
          <p:blipFill>
            <a:blip r:embed="rId6">
              <a:extLst/>
            </a:blip>
            <a:stretch>
              <a:fillRect/>
            </a:stretch>
          </p:blipFill>
          <p:spPr>
            <a:xfrm>
              <a:off x="127391" y="246857"/>
              <a:ext cx="450844" cy="450844"/>
            </a:xfrm>
            <a:prstGeom prst="rect">
              <a:avLst/>
            </a:prstGeom>
            <a:ln w="12700" cap="flat">
              <a:noFill/>
              <a:miter lim="400000"/>
            </a:ln>
            <a:effectLst/>
          </p:spPr>
        </p:pic>
      </p:grpSp>
      <p:grpSp>
        <p:nvGrpSpPr>
          <p:cNvPr id="3118" name="Group 3118"/>
          <p:cNvGrpSpPr/>
          <p:nvPr/>
        </p:nvGrpSpPr>
        <p:grpSpPr>
          <a:xfrm>
            <a:off x="3849838" y="1466158"/>
            <a:ext cx="630422" cy="660682"/>
            <a:chOff x="0" y="0"/>
            <a:chExt cx="630421" cy="660681"/>
          </a:xfrm>
        </p:grpSpPr>
        <p:sp>
          <p:nvSpPr>
            <p:cNvPr id="3116" name="Shape 3116"/>
            <p:cNvSpPr/>
            <p:nvPr/>
          </p:nvSpPr>
          <p:spPr>
            <a:xfrm>
              <a:off x="0" y="0"/>
              <a:ext cx="630422" cy="3073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ctr" defTabSz="913760">
                <a:defRPr sz="1400" b="1">
                  <a:solidFill>
                    <a:srgbClr val="FFFFFF"/>
                  </a:solidFill>
                  <a:latin typeface="Century Gothic"/>
                  <a:ea typeface="Century Gothic"/>
                  <a:cs typeface="Century Gothic"/>
                  <a:sym typeface="Century Gothic"/>
                </a:defRPr>
              </a:lvl1pPr>
            </a:lstStyle>
            <a:p>
              <a:pPr lvl="0">
                <a:defRPr sz="1800" b="0">
                  <a:solidFill>
                    <a:srgbClr val="000000"/>
                  </a:solidFill>
                </a:defRPr>
              </a:pPr>
              <a:r>
                <a:rPr sz="1400" b="1">
                  <a:solidFill>
                    <a:srgbClr val="FFFFFF"/>
                  </a:solidFill>
                </a:rPr>
                <a:t>Step 6</a:t>
              </a:r>
            </a:p>
          </p:txBody>
        </p:sp>
        <p:pic>
          <p:nvPicPr>
            <p:cNvPr id="3117" name="image153.pdf"/>
            <p:cNvPicPr/>
            <p:nvPr/>
          </p:nvPicPr>
          <p:blipFill>
            <a:blip r:embed="rId7">
              <a:extLst/>
            </a:blip>
            <a:stretch>
              <a:fillRect/>
            </a:stretch>
          </p:blipFill>
          <p:spPr>
            <a:xfrm>
              <a:off x="129572" y="308742"/>
              <a:ext cx="411410" cy="351940"/>
            </a:xfrm>
            <a:prstGeom prst="rect">
              <a:avLst/>
            </a:prstGeom>
            <a:ln w="12700" cap="flat">
              <a:noFill/>
              <a:miter lim="400000"/>
            </a:ln>
            <a:effectLst/>
          </p:spPr>
        </p:pic>
      </p:grpSp>
      <p:grpSp>
        <p:nvGrpSpPr>
          <p:cNvPr id="3121" name="Group 3121"/>
          <p:cNvGrpSpPr/>
          <p:nvPr/>
        </p:nvGrpSpPr>
        <p:grpSpPr>
          <a:xfrm>
            <a:off x="3500430" y="2244943"/>
            <a:ext cx="1285885" cy="612553"/>
            <a:chOff x="0" y="0"/>
            <a:chExt cx="1285884" cy="612552"/>
          </a:xfrm>
        </p:grpSpPr>
        <p:sp>
          <p:nvSpPr>
            <p:cNvPr id="3119" name="Shape 3119"/>
            <p:cNvSpPr/>
            <p:nvPr/>
          </p:nvSpPr>
          <p:spPr>
            <a:xfrm>
              <a:off x="345693" y="-1"/>
              <a:ext cx="630422" cy="307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ctr" defTabSz="913760">
                <a:defRPr sz="1400" b="1">
                  <a:solidFill>
                    <a:srgbClr val="FFFFFF"/>
                  </a:solidFill>
                  <a:latin typeface="Century Gothic"/>
                  <a:ea typeface="Century Gothic"/>
                  <a:cs typeface="Century Gothic"/>
                  <a:sym typeface="Century Gothic"/>
                </a:defRPr>
              </a:lvl1pPr>
            </a:lstStyle>
            <a:p>
              <a:pPr lvl="0">
                <a:defRPr sz="1800" b="0">
                  <a:solidFill>
                    <a:srgbClr val="000000"/>
                  </a:solidFill>
                </a:defRPr>
              </a:pPr>
              <a:r>
                <a:rPr sz="1400" b="1">
                  <a:solidFill>
                    <a:srgbClr val="FFFFFF"/>
                  </a:solidFill>
                </a:rPr>
                <a:t>Step 7</a:t>
              </a:r>
            </a:p>
          </p:txBody>
        </p:sp>
        <p:pic>
          <p:nvPicPr>
            <p:cNvPr id="3120" name="image154.png"/>
            <p:cNvPicPr/>
            <p:nvPr/>
          </p:nvPicPr>
          <p:blipFill>
            <a:blip r:embed="rId8">
              <a:extLst/>
            </a:blip>
            <a:stretch>
              <a:fillRect/>
            </a:stretch>
          </p:blipFill>
          <p:spPr>
            <a:xfrm>
              <a:off x="0" y="214314"/>
              <a:ext cx="1285885" cy="398239"/>
            </a:xfrm>
            <a:prstGeom prst="rect">
              <a:avLst/>
            </a:prstGeom>
            <a:ln w="12700" cap="flat">
              <a:noFill/>
              <a:miter lim="400000"/>
            </a:ln>
            <a:effectLst/>
          </p:spPr>
        </p:pic>
      </p:grpSp>
      <p:pic>
        <p:nvPicPr>
          <p:cNvPr id="3122" name="image155.pdf"/>
          <p:cNvPicPr/>
          <p:nvPr/>
        </p:nvPicPr>
        <p:blipFill>
          <a:blip r:embed="rId9">
            <a:extLst/>
          </a:blip>
          <a:stretch>
            <a:fillRect/>
          </a:stretch>
        </p:blipFill>
        <p:spPr>
          <a:xfrm>
            <a:off x="7929588" y="5867400"/>
            <a:ext cx="791766" cy="730250"/>
          </a:xfrm>
          <a:prstGeom prst="rect">
            <a:avLst/>
          </a:prstGeom>
          <a:ln w="12700">
            <a:miter lim="400000"/>
          </a:ln>
        </p:spPr>
      </p:pic>
      <p:sp>
        <p:nvSpPr>
          <p:cNvPr id="3123" name="Shape 3123"/>
          <p:cNvSpPr/>
          <p:nvPr/>
        </p:nvSpPr>
        <p:spPr>
          <a:xfrm>
            <a:off x="1647305" y="6414279"/>
            <a:ext cx="4592426"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6880">
              <a:defRPr b="1">
                <a:solidFill>
                  <a:srgbClr val="CCFFCC"/>
                </a:solidFill>
              </a:defRPr>
            </a:lvl1pPr>
          </a:lstStyle>
          <a:p>
            <a:pPr lvl="0">
              <a:defRPr b="0">
                <a:solidFill>
                  <a:srgbClr val="000000"/>
                </a:solidFill>
              </a:defRPr>
            </a:pPr>
            <a:r>
              <a:rPr b="1">
                <a:solidFill>
                  <a:srgbClr val="CCFFCC"/>
                </a:solidFill>
              </a:rPr>
              <a:t>Are You at 10% to 20% Potential of MPCP! </a:t>
            </a:r>
          </a:p>
        </p:txBody>
      </p:sp>
      <p:sp>
        <p:nvSpPr>
          <p:cNvPr id="3124" name="Shape 3124"/>
          <p:cNvSpPr/>
          <p:nvPr/>
        </p:nvSpPr>
        <p:spPr>
          <a:xfrm>
            <a:off x="2727588" y="1198060"/>
            <a:ext cx="2906277"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6880">
              <a:defRPr sz="1600" b="1">
                <a:solidFill>
                  <a:srgbClr val="CCFFCC"/>
                </a:solidFill>
              </a:defRPr>
            </a:lvl1pPr>
          </a:lstStyle>
          <a:p>
            <a:pPr lvl="0">
              <a:defRPr sz="1800" b="0">
                <a:solidFill>
                  <a:srgbClr val="000000"/>
                </a:solidFill>
              </a:defRPr>
            </a:pPr>
            <a:r>
              <a:rPr sz="1600" b="1">
                <a:solidFill>
                  <a:srgbClr val="CCFFCC"/>
                </a:solidFill>
              </a:rPr>
              <a:t>50% to 80% Potential in MPCP</a:t>
            </a:r>
          </a:p>
        </p:txBody>
      </p:sp>
      <p:sp>
        <p:nvSpPr>
          <p:cNvPr id="3125" name="Shape 3125"/>
          <p:cNvSpPr/>
          <p:nvPr/>
        </p:nvSpPr>
        <p:spPr>
          <a:xfrm>
            <a:off x="179956" y="5253280"/>
            <a:ext cx="2211547" cy="1336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defTabSz="456880"/>
            <a:r>
              <a:rPr sz="1200" b="1">
                <a:solidFill>
                  <a:srgbClr val="FFFFFF"/>
                </a:solidFill>
              </a:rPr>
              <a:t>The Process and Discovery</a:t>
            </a:r>
          </a:p>
          <a:p>
            <a:pPr lvl="0" defTabSz="456880"/>
            <a:r>
              <a:rPr sz="1200" b="1">
                <a:solidFill>
                  <a:srgbClr val="FFFFFF"/>
                </a:solidFill>
              </a:rPr>
              <a:t>Begins by Going through the </a:t>
            </a:r>
          </a:p>
          <a:p>
            <a:pPr lvl="0" defTabSz="456880"/>
            <a:r>
              <a:rPr sz="1200" b="1">
                <a:solidFill>
                  <a:srgbClr val="FFFFFF"/>
                </a:solidFill>
              </a:rPr>
              <a:t>SA Assessment to determine </a:t>
            </a:r>
          </a:p>
          <a:p>
            <a:pPr lvl="0" defTabSz="456880"/>
            <a:r>
              <a:rPr sz="1200" b="1">
                <a:solidFill>
                  <a:srgbClr val="FFFFFF"/>
                </a:solidFill>
              </a:rPr>
              <a:t>Where you spend $ and then</a:t>
            </a:r>
          </a:p>
          <a:p>
            <a:pPr lvl="0" defTabSz="456880"/>
            <a:r>
              <a:rPr sz="1200" b="1">
                <a:solidFill>
                  <a:srgbClr val="FFFFFF"/>
                </a:solidFill>
              </a:rPr>
              <a:t>How much you will save and </a:t>
            </a:r>
          </a:p>
          <a:p>
            <a:pPr lvl="0" defTabSz="456880"/>
            <a:r>
              <a:rPr sz="1200" b="1">
                <a:solidFill>
                  <a:srgbClr val="FFFFFF"/>
                </a:solidFill>
              </a:rPr>
              <a:t>Earn by Starting a Shopping </a:t>
            </a:r>
          </a:p>
        </p:txBody>
      </p:sp>
      <p:sp>
        <p:nvSpPr>
          <p:cNvPr id="3126" name="Shape 3126"/>
          <p:cNvSpPr/>
          <p:nvPr/>
        </p:nvSpPr>
        <p:spPr>
          <a:xfrm>
            <a:off x="214283" y="1523041"/>
            <a:ext cx="2133458" cy="802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defTabSz="456880"/>
            <a:r>
              <a:rPr sz="1200">
                <a:solidFill>
                  <a:srgbClr val="FFFF00"/>
                </a:solidFill>
              </a:rPr>
              <a:t>How many UFO Partners </a:t>
            </a:r>
          </a:p>
          <a:p>
            <a:pPr lvl="0" defTabSz="456880"/>
            <a:r>
              <a:rPr sz="1200">
                <a:solidFill>
                  <a:srgbClr val="FFFF00"/>
                </a:solidFill>
              </a:rPr>
              <a:t>Can you take through a SA</a:t>
            </a:r>
          </a:p>
          <a:p>
            <a:pPr lvl="0" defTabSz="456880"/>
            <a:r>
              <a:rPr sz="1200">
                <a:solidFill>
                  <a:srgbClr val="FFFF00"/>
                </a:solidFill>
              </a:rPr>
              <a:t>Assessment and sign up for </a:t>
            </a:r>
          </a:p>
          <a:p>
            <a:pPr lvl="0" defTabSz="456880"/>
            <a:r>
              <a:rPr sz="1200">
                <a:solidFill>
                  <a:srgbClr val="FFFF00"/>
                </a:solidFill>
              </a:rPr>
              <a:t>The Shopping Annuity ?</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3069"/>
                                        </p:tgtEl>
                                        <p:attrNameLst>
                                          <p:attrName>style.visibility</p:attrName>
                                        </p:attrNameLst>
                                      </p:cBhvr>
                                      <p:to>
                                        <p:strVal val="visible"/>
                                      </p:to>
                                    </p:set>
                                    <p:anim calcmode="lin" valueType="num">
                                      <p:cBhvr>
                                        <p:cTn id="7" dur="500" fill="hold"/>
                                        <p:tgtEl>
                                          <p:spTgt spid="3069"/>
                                        </p:tgtEl>
                                        <p:attrNameLst>
                                          <p:attrName>ppt_x</p:attrName>
                                        </p:attrNameLst>
                                      </p:cBhvr>
                                      <p:tavLst>
                                        <p:tav tm="0">
                                          <p:val>
                                            <p:strVal val="0-#ppt_w/2"/>
                                          </p:val>
                                        </p:tav>
                                        <p:tav tm="100000">
                                          <p:val>
                                            <p:strVal val="#ppt_x"/>
                                          </p:val>
                                        </p:tav>
                                      </p:tavLst>
                                    </p:anim>
                                    <p:anim calcmode="lin" valueType="num">
                                      <p:cBhvr>
                                        <p:cTn id="8" dur="500" fill="hold"/>
                                        <p:tgtEl>
                                          <p:spTgt spid="306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 presetClass="entr" presetSubtype="10" fill="hold" grpId="2" nodeType="afterEffect">
                                  <p:stCondLst>
                                    <p:cond delay="0"/>
                                  </p:stCondLst>
                                  <p:iterate>
                                    <p:tmAbs val="0"/>
                                  </p:iterate>
                                  <p:childTnLst>
                                    <p:set>
                                      <p:cBhvr>
                                        <p:cTn id="11" fill="hold"/>
                                        <p:tgtEl>
                                          <p:spTgt spid="3106"/>
                                        </p:tgtEl>
                                        <p:attrNameLst>
                                          <p:attrName>style.visibility</p:attrName>
                                        </p:attrNameLst>
                                      </p:cBhvr>
                                      <p:to>
                                        <p:strVal val="visible"/>
                                      </p:to>
                                    </p:set>
                                    <p:animEffect transition="in" filter="blinds(horizontal)">
                                      <p:cBhvr>
                                        <p:cTn id="12" dur="500"/>
                                        <p:tgtEl>
                                          <p:spTgt spid="3106"/>
                                        </p:tgtEl>
                                      </p:cBhvr>
                                    </p:animEffect>
                                  </p:childTnLst>
                                </p:cTn>
                              </p:par>
                            </p:childTnLst>
                          </p:cTn>
                        </p:par>
                        <p:par>
                          <p:cTn id="13" fill="hold">
                            <p:stCondLst>
                              <p:cond delay="1000"/>
                            </p:stCondLst>
                            <p:childTnLst>
                              <p:par>
                                <p:cTn id="14" presetID="10" presetClass="entr" presetSubtype="0" fill="hold" grpId="3" nodeType="afterEffect">
                                  <p:stCondLst>
                                    <p:cond delay="0"/>
                                  </p:stCondLst>
                                  <p:iterate>
                                    <p:tmAbs val="0"/>
                                  </p:iterate>
                                  <p:childTnLst>
                                    <p:set>
                                      <p:cBhvr>
                                        <p:cTn id="15" fill="hold"/>
                                        <p:tgtEl>
                                          <p:spTgt spid="3094"/>
                                        </p:tgtEl>
                                        <p:attrNameLst>
                                          <p:attrName>style.visibility</p:attrName>
                                        </p:attrNameLst>
                                      </p:cBhvr>
                                      <p:to>
                                        <p:strVal val="visible"/>
                                      </p:to>
                                    </p:set>
                                    <p:animEffect transition="in" filter="fade">
                                      <p:cBhvr>
                                        <p:cTn id="16" dur="500"/>
                                        <p:tgtEl>
                                          <p:spTgt spid="3094"/>
                                        </p:tgtEl>
                                      </p:cBhvr>
                                    </p:animEffect>
                                  </p:childTnLst>
                                </p:cTn>
                              </p:par>
                            </p:childTnLst>
                          </p:cTn>
                        </p:par>
                        <p:par>
                          <p:cTn id="17" fill="hold">
                            <p:stCondLst>
                              <p:cond delay="1500"/>
                            </p:stCondLst>
                            <p:childTnLst>
                              <p:par>
                                <p:cTn id="18" presetID="2" presetClass="entr" presetSubtype="8" fill="hold" grpId="4" nodeType="afterEffect">
                                  <p:stCondLst>
                                    <p:cond delay="0"/>
                                  </p:stCondLst>
                                  <p:iterate>
                                    <p:tmAbs val="0"/>
                                  </p:iterate>
                                  <p:childTnLst>
                                    <p:set>
                                      <p:cBhvr>
                                        <p:cTn id="19" fill="hold"/>
                                        <p:tgtEl>
                                          <p:spTgt spid="3073"/>
                                        </p:tgtEl>
                                        <p:attrNameLst>
                                          <p:attrName>style.visibility</p:attrName>
                                        </p:attrNameLst>
                                      </p:cBhvr>
                                      <p:to>
                                        <p:strVal val="visible"/>
                                      </p:to>
                                    </p:set>
                                    <p:anim calcmode="lin" valueType="num">
                                      <p:cBhvr>
                                        <p:cTn id="20" dur="500" fill="hold"/>
                                        <p:tgtEl>
                                          <p:spTgt spid="3073"/>
                                        </p:tgtEl>
                                        <p:attrNameLst>
                                          <p:attrName>ppt_x</p:attrName>
                                        </p:attrNameLst>
                                      </p:cBhvr>
                                      <p:tavLst>
                                        <p:tav tm="0">
                                          <p:val>
                                            <p:strVal val="0-#ppt_w/2"/>
                                          </p:val>
                                        </p:tav>
                                        <p:tav tm="100000">
                                          <p:val>
                                            <p:strVal val="#ppt_x"/>
                                          </p:val>
                                        </p:tav>
                                      </p:tavLst>
                                    </p:anim>
                                    <p:anim calcmode="lin" valueType="num">
                                      <p:cBhvr>
                                        <p:cTn id="21" dur="500" fill="hold"/>
                                        <p:tgtEl>
                                          <p:spTgt spid="3073"/>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3" presetClass="entr" presetSubtype="10" fill="hold" grpId="5" nodeType="afterEffect">
                                  <p:stCondLst>
                                    <p:cond delay="0"/>
                                  </p:stCondLst>
                                  <p:iterate>
                                    <p:tmAbs val="0"/>
                                  </p:iterate>
                                  <p:childTnLst>
                                    <p:set>
                                      <p:cBhvr>
                                        <p:cTn id="24" fill="hold"/>
                                        <p:tgtEl>
                                          <p:spTgt spid="3103"/>
                                        </p:tgtEl>
                                        <p:attrNameLst>
                                          <p:attrName>style.visibility</p:attrName>
                                        </p:attrNameLst>
                                      </p:cBhvr>
                                      <p:to>
                                        <p:strVal val="visible"/>
                                      </p:to>
                                    </p:set>
                                    <p:animEffect transition="in" filter="blinds(horizontal)">
                                      <p:cBhvr>
                                        <p:cTn id="25" dur="500"/>
                                        <p:tgtEl>
                                          <p:spTgt spid="3103"/>
                                        </p:tgtEl>
                                      </p:cBhvr>
                                    </p:animEffect>
                                  </p:childTnLst>
                                </p:cTn>
                              </p:par>
                            </p:childTnLst>
                          </p:cTn>
                        </p:par>
                        <p:par>
                          <p:cTn id="26" fill="hold">
                            <p:stCondLst>
                              <p:cond delay="2500"/>
                            </p:stCondLst>
                            <p:childTnLst>
                              <p:par>
                                <p:cTn id="27" presetID="10" presetClass="entr" presetSubtype="0" fill="hold" grpId="6" nodeType="afterEffect">
                                  <p:stCondLst>
                                    <p:cond delay="0"/>
                                  </p:stCondLst>
                                  <p:iterate>
                                    <p:tmAbs val="0"/>
                                  </p:iterate>
                                  <p:childTnLst>
                                    <p:set>
                                      <p:cBhvr>
                                        <p:cTn id="28" fill="hold"/>
                                        <p:tgtEl>
                                          <p:spTgt spid="3095"/>
                                        </p:tgtEl>
                                        <p:attrNameLst>
                                          <p:attrName>style.visibility</p:attrName>
                                        </p:attrNameLst>
                                      </p:cBhvr>
                                      <p:to>
                                        <p:strVal val="visible"/>
                                      </p:to>
                                    </p:set>
                                    <p:animEffect transition="in" filter="fade">
                                      <p:cBhvr>
                                        <p:cTn id="29" dur="500"/>
                                        <p:tgtEl>
                                          <p:spTgt spid="3095"/>
                                        </p:tgtEl>
                                      </p:cBhvr>
                                    </p:animEffect>
                                  </p:childTnLst>
                                </p:cTn>
                              </p:par>
                            </p:childTnLst>
                          </p:cTn>
                        </p:par>
                        <p:par>
                          <p:cTn id="30" fill="hold">
                            <p:stCondLst>
                              <p:cond delay="3000"/>
                            </p:stCondLst>
                            <p:childTnLst>
                              <p:par>
                                <p:cTn id="31" presetID="2" presetClass="entr" presetSubtype="8" fill="hold" grpId="7" nodeType="afterEffect">
                                  <p:stCondLst>
                                    <p:cond delay="0"/>
                                  </p:stCondLst>
                                  <p:iterate>
                                    <p:tmAbs val="0"/>
                                  </p:iterate>
                                  <p:childTnLst>
                                    <p:set>
                                      <p:cBhvr>
                                        <p:cTn id="32" fill="hold"/>
                                        <p:tgtEl>
                                          <p:spTgt spid="3077"/>
                                        </p:tgtEl>
                                        <p:attrNameLst>
                                          <p:attrName>style.visibility</p:attrName>
                                        </p:attrNameLst>
                                      </p:cBhvr>
                                      <p:to>
                                        <p:strVal val="visible"/>
                                      </p:to>
                                    </p:set>
                                    <p:anim calcmode="lin" valueType="num">
                                      <p:cBhvr>
                                        <p:cTn id="33" dur="500" fill="hold"/>
                                        <p:tgtEl>
                                          <p:spTgt spid="3077"/>
                                        </p:tgtEl>
                                        <p:attrNameLst>
                                          <p:attrName>ppt_x</p:attrName>
                                        </p:attrNameLst>
                                      </p:cBhvr>
                                      <p:tavLst>
                                        <p:tav tm="0">
                                          <p:val>
                                            <p:strVal val="0-#ppt_w/2"/>
                                          </p:val>
                                        </p:tav>
                                        <p:tav tm="100000">
                                          <p:val>
                                            <p:strVal val="#ppt_x"/>
                                          </p:val>
                                        </p:tav>
                                      </p:tavLst>
                                    </p:anim>
                                    <p:anim calcmode="lin" valueType="num">
                                      <p:cBhvr>
                                        <p:cTn id="34" dur="500" fill="hold"/>
                                        <p:tgtEl>
                                          <p:spTgt spid="3077"/>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3" presetClass="entr" presetSubtype="10" fill="hold" grpId="8" nodeType="afterEffect">
                                  <p:stCondLst>
                                    <p:cond delay="0"/>
                                  </p:stCondLst>
                                  <p:iterate>
                                    <p:tmAbs val="0"/>
                                  </p:iterate>
                                  <p:childTnLst>
                                    <p:set>
                                      <p:cBhvr>
                                        <p:cTn id="37" fill="hold"/>
                                        <p:tgtEl>
                                          <p:spTgt spid="3109"/>
                                        </p:tgtEl>
                                        <p:attrNameLst>
                                          <p:attrName>style.visibility</p:attrName>
                                        </p:attrNameLst>
                                      </p:cBhvr>
                                      <p:to>
                                        <p:strVal val="visible"/>
                                      </p:to>
                                    </p:set>
                                    <p:animEffect transition="in" filter="blinds(horizontal)">
                                      <p:cBhvr>
                                        <p:cTn id="38" dur="500"/>
                                        <p:tgtEl>
                                          <p:spTgt spid="3109"/>
                                        </p:tgtEl>
                                      </p:cBhvr>
                                    </p:animEffect>
                                  </p:childTnLst>
                                </p:cTn>
                              </p:par>
                            </p:childTnLst>
                          </p:cTn>
                        </p:par>
                        <p:par>
                          <p:cTn id="39" fill="hold">
                            <p:stCondLst>
                              <p:cond delay="4000"/>
                            </p:stCondLst>
                            <p:childTnLst>
                              <p:par>
                                <p:cTn id="40" presetID="10" presetClass="entr" presetSubtype="0" fill="hold" grpId="9" nodeType="afterEffect">
                                  <p:stCondLst>
                                    <p:cond delay="0"/>
                                  </p:stCondLst>
                                  <p:iterate>
                                    <p:tmAbs val="0"/>
                                  </p:iterate>
                                  <p:childTnLst>
                                    <p:set>
                                      <p:cBhvr>
                                        <p:cTn id="41" fill="hold"/>
                                        <p:tgtEl>
                                          <p:spTgt spid="3096"/>
                                        </p:tgtEl>
                                        <p:attrNameLst>
                                          <p:attrName>style.visibility</p:attrName>
                                        </p:attrNameLst>
                                      </p:cBhvr>
                                      <p:to>
                                        <p:strVal val="visible"/>
                                      </p:to>
                                    </p:set>
                                    <p:animEffect transition="in" filter="fade">
                                      <p:cBhvr>
                                        <p:cTn id="42" dur="500"/>
                                        <p:tgtEl>
                                          <p:spTgt spid="3096"/>
                                        </p:tgtEl>
                                      </p:cBhvr>
                                    </p:animEffect>
                                  </p:childTnLst>
                                </p:cTn>
                              </p:par>
                            </p:childTnLst>
                          </p:cTn>
                        </p:par>
                        <p:par>
                          <p:cTn id="43" fill="hold">
                            <p:stCondLst>
                              <p:cond delay="4500"/>
                            </p:stCondLst>
                            <p:childTnLst>
                              <p:par>
                                <p:cTn id="44" presetID="2" presetClass="entr" presetSubtype="8" fill="hold" grpId="10" nodeType="afterEffect">
                                  <p:stCondLst>
                                    <p:cond delay="0"/>
                                  </p:stCondLst>
                                  <p:iterate>
                                    <p:tmAbs val="0"/>
                                  </p:iterate>
                                  <p:childTnLst>
                                    <p:set>
                                      <p:cBhvr>
                                        <p:cTn id="45" fill="hold"/>
                                        <p:tgtEl>
                                          <p:spTgt spid="3081"/>
                                        </p:tgtEl>
                                        <p:attrNameLst>
                                          <p:attrName>style.visibility</p:attrName>
                                        </p:attrNameLst>
                                      </p:cBhvr>
                                      <p:to>
                                        <p:strVal val="visible"/>
                                      </p:to>
                                    </p:set>
                                    <p:anim calcmode="lin" valueType="num">
                                      <p:cBhvr>
                                        <p:cTn id="46" dur="500" fill="hold"/>
                                        <p:tgtEl>
                                          <p:spTgt spid="3081"/>
                                        </p:tgtEl>
                                        <p:attrNameLst>
                                          <p:attrName>ppt_x</p:attrName>
                                        </p:attrNameLst>
                                      </p:cBhvr>
                                      <p:tavLst>
                                        <p:tav tm="0">
                                          <p:val>
                                            <p:strVal val="0-#ppt_w/2"/>
                                          </p:val>
                                        </p:tav>
                                        <p:tav tm="100000">
                                          <p:val>
                                            <p:strVal val="#ppt_x"/>
                                          </p:val>
                                        </p:tav>
                                      </p:tavLst>
                                    </p:anim>
                                    <p:anim calcmode="lin" valueType="num">
                                      <p:cBhvr>
                                        <p:cTn id="47" dur="500" fill="hold"/>
                                        <p:tgtEl>
                                          <p:spTgt spid="3081"/>
                                        </p:tgtEl>
                                        <p:attrNameLst>
                                          <p:attrName>ppt_y</p:attrName>
                                        </p:attrNameLst>
                                      </p:cBhvr>
                                      <p:tavLst>
                                        <p:tav tm="0">
                                          <p:val>
                                            <p:strVal val="#ppt_y"/>
                                          </p:val>
                                        </p:tav>
                                        <p:tav tm="100000">
                                          <p:val>
                                            <p:strVal val="#ppt_y"/>
                                          </p:val>
                                        </p:tav>
                                      </p:tavLst>
                                    </p:anim>
                                  </p:childTnLst>
                                </p:cTn>
                              </p:par>
                            </p:childTnLst>
                          </p:cTn>
                        </p:par>
                        <p:par>
                          <p:cTn id="48" fill="hold">
                            <p:stCondLst>
                              <p:cond delay="5000"/>
                            </p:stCondLst>
                            <p:childTnLst>
                              <p:par>
                                <p:cTn id="49" presetID="3" presetClass="entr" presetSubtype="10" fill="hold" grpId="11" nodeType="afterEffect">
                                  <p:stCondLst>
                                    <p:cond delay="0"/>
                                  </p:stCondLst>
                                  <p:iterate>
                                    <p:tmAbs val="0"/>
                                  </p:iterate>
                                  <p:childTnLst>
                                    <p:set>
                                      <p:cBhvr>
                                        <p:cTn id="50" fill="hold"/>
                                        <p:tgtEl>
                                          <p:spTgt spid="3115"/>
                                        </p:tgtEl>
                                        <p:attrNameLst>
                                          <p:attrName>style.visibility</p:attrName>
                                        </p:attrNameLst>
                                      </p:cBhvr>
                                      <p:to>
                                        <p:strVal val="visible"/>
                                      </p:to>
                                    </p:set>
                                    <p:animEffect transition="in" filter="blinds(horizontal)">
                                      <p:cBhvr>
                                        <p:cTn id="51" dur="500"/>
                                        <p:tgtEl>
                                          <p:spTgt spid="3115"/>
                                        </p:tgtEl>
                                      </p:cBhvr>
                                    </p:animEffect>
                                  </p:childTnLst>
                                </p:cTn>
                              </p:par>
                            </p:childTnLst>
                          </p:cTn>
                        </p:par>
                        <p:par>
                          <p:cTn id="52" fill="hold">
                            <p:stCondLst>
                              <p:cond delay="5500"/>
                            </p:stCondLst>
                            <p:childTnLst>
                              <p:par>
                                <p:cTn id="53" presetID="10" presetClass="entr" presetSubtype="0" fill="hold" grpId="12" nodeType="afterEffect">
                                  <p:stCondLst>
                                    <p:cond delay="0"/>
                                  </p:stCondLst>
                                  <p:iterate>
                                    <p:tmAbs val="0"/>
                                  </p:iterate>
                                  <p:childTnLst>
                                    <p:set>
                                      <p:cBhvr>
                                        <p:cTn id="54" fill="hold"/>
                                        <p:tgtEl>
                                          <p:spTgt spid="3097"/>
                                        </p:tgtEl>
                                        <p:attrNameLst>
                                          <p:attrName>style.visibility</p:attrName>
                                        </p:attrNameLst>
                                      </p:cBhvr>
                                      <p:to>
                                        <p:strVal val="visible"/>
                                      </p:to>
                                    </p:set>
                                    <p:animEffect transition="in" filter="fade">
                                      <p:cBhvr>
                                        <p:cTn id="55" dur="500"/>
                                        <p:tgtEl>
                                          <p:spTgt spid="3097"/>
                                        </p:tgtEl>
                                      </p:cBhvr>
                                    </p:animEffect>
                                  </p:childTnLst>
                                </p:cTn>
                              </p:par>
                            </p:childTnLst>
                          </p:cTn>
                        </p:par>
                        <p:par>
                          <p:cTn id="56" fill="hold">
                            <p:stCondLst>
                              <p:cond delay="6000"/>
                            </p:stCondLst>
                            <p:childTnLst>
                              <p:par>
                                <p:cTn id="57" presetID="2" presetClass="entr" presetSubtype="8" fill="hold" grpId="13" nodeType="afterEffect">
                                  <p:stCondLst>
                                    <p:cond delay="0"/>
                                  </p:stCondLst>
                                  <p:iterate>
                                    <p:tmAbs val="0"/>
                                  </p:iterate>
                                  <p:childTnLst>
                                    <p:set>
                                      <p:cBhvr>
                                        <p:cTn id="58" fill="hold"/>
                                        <p:tgtEl>
                                          <p:spTgt spid="3085"/>
                                        </p:tgtEl>
                                        <p:attrNameLst>
                                          <p:attrName>style.visibility</p:attrName>
                                        </p:attrNameLst>
                                      </p:cBhvr>
                                      <p:to>
                                        <p:strVal val="visible"/>
                                      </p:to>
                                    </p:set>
                                    <p:anim calcmode="lin" valueType="num">
                                      <p:cBhvr>
                                        <p:cTn id="59" dur="500" fill="hold"/>
                                        <p:tgtEl>
                                          <p:spTgt spid="3085"/>
                                        </p:tgtEl>
                                        <p:attrNameLst>
                                          <p:attrName>ppt_x</p:attrName>
                                        </p:attrNameLst>
                                      </p:cBhvr>
                                      <p:tavLst>
                                        <p:tav tm="0">
                                          <p:val>
                                            <p:strVal val="0-#ppt_w/2"/>
                                          </p:val>
                                        </p:tav>
                                        <p:tav tm="100000">
                                          <p:val>
                                            <p:strVal val="#ppt_x"/>
                                          </p:val>
                                        </p:tav>
                                      </p:tavLst>
                                    </p:anim>
                                    <p:anim calcmode="lin" valueType="num">
                                      <p:cBhvr>
                                        <p:cTn id="60" dur="500" fill="hold"/>
                                        <p:tgtEl>
                                          <p:spTgt spid="3085"/>
                                        </p:tgtEl>
                                        <p:attrNameLst>
                                          <p:attrName>ppt_y</p:attrName>
                                        </p:attrNameLst>
                                      </p:cBhvr>
                                      <p:tavLst>
                                        <p:tav tm="0">
                                          <p:val>
                                            <p:strVal val="#ppt_y"/>
                                          </p:val>
                                        </p:tav>
                                        <p:tav tm="100000">
                                          <p:val>
                                            <p:strVal val="#ppt_y"/>
                                          </p:val>
                                        </p:tav>
                                      </p:tavLst>
                                    </p:anim>
                                  </p:childTnLst>
                                </p:cTn>
                              </p:par>
                            </p:childTnLst>
                          </p:cTn>
                        </p:par>
                        <p:par>
                          <p:cTn id="61" fill="hold">
                            <p:stCondLst>
                              <p:cond delay="6500"/>
                            </p:stCondLst>
                            <p:childTnLst>
                              <p:par>
                                <p:cTn id="62" presetID="3" presetClass="entr" presetSubtype="10" fill="hold" grpId="14" nodeType="afterEffect">
                                  <p:stCondLst>
                                    <p:cond delay="0"/>
                                  </p:stCondLst>
                                  <p:iterate>
                                    <p:tmAbs val="0"/>
                                  </p:iterate>
                                  <p:childTnLst>
                                    <p:set>
                                      <p:cBhvr>
                                        <p:cTn id="63" fill="hold"/>
                                        <p:tgtEl>
                                          <p:spTgt spid="3112"/>
                                        </p:tgtEl>
                                        <p:attrNameLst>
                                          <p:attrName>style.visibility</p:attrName>
                                        </p:attrNameLst>
                                      </p:cBhvr>
                                      <p:to>
                                        <p:strVal val="visible"/>
                                      </p:to>
                                    </p:set>
                                    <p:animEffect transition="in" filter="blinds(horizontal)">
                                      <p:cBhvr>
                                        <p:cTn id="64" dur="500"/>
                                        <p:tgtEl>
                                          <p:spTgt spid="3112"/>
                                        </p:tgtEl>
                                      </p:cBhvr>
                                    </p:animEffect>
                                  </p:childTnLst>
                                </p:cTn>
                              </p:par>
                            </p:childTnLst>
                          </p:cTn>
                        </p:par>
                        <p:par>
                          <p:cTn id="65" fill="hold">
                            <p:stCondLst>
                              <p:cond delay="7000"/>
                            </p:stCondLst>
                            <p:childTnLst>
                              <p:par>
                                <p:cTn id="66" presetID="10" presetClass="entr" presetSubtype="0" fill="hold" grpId="15" nodeType="afterEffect">
                                  <p:stCondLst>
                                    <p:cond delay="0"/>
                                  </p:stCondLst>
                                  <p:iterate>
                                    <p:tmAbs val="0"/>
                                  </p:iterate>
                                  <p:childTnLst>
                                    <p:set>
                                      <p:cBhvr>
                                        <p:cTn id="67" fill="hold"/>
                                        <p:tgtEl>
                                          <p:spTgt spid="3098"/>
                                        </p:tgtEl>
                                        <p:attrNameLst>
                                          <p:attrName>style.visibility</p:attrName>
                                        </p:attrNameLst>
                                      </p:cBhvr>
                                      <p:to>
                                        <p:strVal val="visible"/>
                                      </p:to>
                                    </p:set>
                                    <p:animEffect transition="in" filter="fade">
                                      <p:cBhvr>
                                        <p:cTn id="68" dur="500"/>
                                        <p:tgtEl>
                                          <p:spTgt spid="3098"/>
                                        </p:tgtEl>
                                      </p:cBhvr>
                                    </p:animEffect>
                                  </p:childTnLst>
                                </p:cTn>
                              </p:par>
                            </p:childTnLst>
                          </p:cTn>
                        </p:par>
                        <p:par>
                          <p:cTn id="69" fill="hold">
                            <p:stCondLst>
                              <p:cond delay="7500"/>
                            </p:stCondLst>
                            <p:childTnLst>
                              <p:par>
                                <p:cTn id="70" presetID="2" presetClass="entr" presetSubtype="8" fill="hold" grpId="16" nodeType="afterEffect">
                                  <p:stCondLst>
                                    <p:cond delay="0"/>
                                  </p:stCondLst>
                                  <p:iterate>
                                    <p:tmAbs val="0"/>
                                  </p:iterate>
                                  <p:childTnLst>
                                    <p:set>
                                      <p:cBhvr>
                                        <p:cTn id="71" fill="hold"/>
                                        <p:tgtEl>
                                          <p:spTgt spid="3089"/>
                                        </p:tgtEl>
                                        <p:attrNameLst>
                                          <p:attrName>style.visibility</p:attrName>
                                        </p:attrNameLst>
                                      </p:cBhvr>
                                      <p:to>
                                        <p:strVal val="visible"/>
                                      </p:to>
                                    </p:set>
                                    <p:anim calcmode="lin" valueType="num">
                                      <p:cBhvr>
                                        <p:cTn id="72" dur="500" fill="hold"/>
                                        <p:tgtEl>
                                          <p:spTgt spid="3089"/>
                                        </p:tgtEl>
                                        <p:attrNameLst>
                                          <p:attrName>ppt_x</p:attrName>
                                        </p:attrNameLst>
                                      </p:cBhvr>
                                      <p:tavLst>
                                        <p:tav tm="0">
                                          <p:val>
                                            <p:strVal val="0-#ppt_w/2"/>
                                          </p:val>
                                        </p:tav>
                                        <p:tav tm="100000">
                                          <p:val>
                                            <p:strVal val="#ppt_x"/>
                                          </p:val>
                                        </p:tav>
                                      </p:tavLst>
                                    </p:anim>
                                    <p:anim calcmode="lin" valueType="num">
                                      <p:cBhvr>
                                        <p:cTn id="73" dur="500" fill="hold"/>
                                        <p:tgtEl>
                                          <p:spTgt spid="3089"/>
                                        </p:tgtEl>
                                        <p:attrNameLst>
                                          <p:attrName>ppt_y</p:attrName>
                                        </p:attrNameLst>
                                      </p:cBhvr>
                                      <p:tavLst>
                                        <p:tav tm="0">
                                          <p:val>
                                            <p:strVal val="#ppt_y"/>
                                          </p:val>
                                        </p:tav>
                                        <p:tav tm="100000">
                                          <p:val>
                                            <p:strVal val="#ppt_y"/>
                                          </p:val>
                                        </p:tav>
                                      </p:tavLst>
                                    </p:anim>
                                  </p:childTnLst>
                                </p:cTn>
                              </p:par>
                            </p:childTnLst>
                          </p:cTn>
                        </p:par>
                        <p:par>
                          <p:cTn id="74" fill="hold">
                            <p:stCondLst>
                              <p:cond delay="8000"/>
                            </p:stCondLst>
                            <p:childTnLst>
                              <p:par>
                                <p:cTn id="75" presetID="3" presetClass="entr" presetSubtype="10" fill="hold" grpId="17" nodeType="afterEffect">
                                  <p:stCondLst>
                                    <p:cond delay="0"/>
                                  </p:stCondLst>
                                  <p:iterate>
                                    <p:tmAbs val="0"/>
                                  </p:iterate>
                                  <p:childTnLst>
                                    <p:set>
                                      <p:cBhvr>
                                        <p:cTn id="76" fill="hold"/>
                                        <p:tgtEl>
                                          <p:spTgt spid="3118"/>
                                        </p:tgtEl>
                                        <p:attrNameLst>
                                          <p:attrName>style.visibility</p:attrName>
                                        </p:attrNameLst>
                                      </p:cBhvr>
                                      <p:to>
                                        <p:strVal val="visible"/>
                                      </p:to>
                                    </p:set>
                                    <p:animEffect transition="in" filter="blinds(horizontal)">
                                      <p:cBhvr>
                                        <p:cTn id="77" dur="500"/>
                                        <p:tgtEl>
                                          <p:spTgt spid="3118"/>
                                        </p:tgtEl>
                                      </p:cBhvr>
                                    </p:animEffect>
                                  </p:childTnLst>
                                </p:cTn>
                              </p:par>
                            </p:childTnLst>
                          </p:cTn>
                        </p:par>
                        <p:par>
                          <p:cTn id="78" fill="hold">
                            <p:stCondLst>
                              <p:cond delay="8500"/>
                            </p:stCondLst>
                            <p:childTnLst>
                              <p:par>
                                <p:cTn id="79" presetID="10" presetClass="entr" presetSubtype="0" fill="hold" grpId="18" nodeType="afterEffect">
                                  <p:stCondLst>
                                    <p:cond delay="0"/>
                                  </p:stCondLst>
                                  <p:iterate>
                                    <p:tmAbs val="0"/>
                                  </p:iterate>
                                  <p:childTnLst>
                                    <p:set>
                                      <p:cBhvr>
                                        <p:cTn id="80" fill="hold"/>
                                        <p:tgtEl>
                                          <p:spTgt spid="3099"/>
                                        </p:tgtEl>
                                        <p:attrNameLst>
                                          <p:attrName>style.visibility</p:attrName>
                                        </p:attrNameLst>
                                      </p:cBhvr>
                                      <p:to>
                                        <p:strVal val="visible"/>
                                      </p:to>
                                    </p:set>
                                    <p:animEffect transition="in" filter="fade">
                                      <p:cBhvr>
                                        <p:cTn id="81" dur="500"/>
                                        <p:tgtEl>
                                          <p:spTgt spid="3099"/>
                                        </p:tgtEl>
                                      </p:cBhvr>
                                    </p:animEffect>
                                  </p:childTnLst>
                                </p:cTn>
                              </p:par>
                            </p:childTnLst>
                          </p:cTn>
                        </p:par>
                        <p:par>
                          <p:cTn id="82" fill="hold">
                            <p:stCondLst>
                              <p:cond delay="9000"/>
                            </p:stCondLst>
                            <p:childTnLst>
                              <p:par>
                                <p:cTn id="83" presetID="2" presetClass="entr" presetSubtype="8" fill="hold" grpId="19" nodeType="afterEffect">
                                  <p:stCondLst>
                                    <p:cond delay="0"/>
                                  </p:stCondLst>
                                  <p:iterate>
                                    <p:tmAbs val="0"/>
                                  </p:iterate>
                                  <p:childTnLst>
                                    <p:set>
                                      <p:cBhvr>
                                        <p:cTn id="84" fill="hold"/>
                                        <p:tgtEl>
                                          <p:spTgt spid="3093"/>
                                        </p:tgtEl>
                                        <p:attrNameLst>
                                          <p:attrName>style.visibility</p:attrName>
                                        </p:attrNameLst>
                                      </p:cBhvr>
                                      <p:to>
                                        <p:strVal val="visible"/>
                                      </p:to>
                                    </p:set>
                                    <p:anim calcmode="lin" valueType="num">
                                      <p:cBhvr>
                                        <p:cTn id="85" dur="500" fill="hold"/>
                                        <p:tgtEl>
                                          <p:spTgt spid="3093"/>
                                        </p:tgtEl>
                                        <p:attrNameLst>
                                          <p:attrName>ppt_x</p:attrName>
                                        </p:attrNameLst>
                                      </p:cBhvr>
                                      <p:tavLst>
                                        <p:tav tm="0">
                                          <p:val>
                                            <p:strVal val="0-#ppt_w/2"/>
                                          </p:val>
                                        </p:tav>
                                        <p:tav tm="100000">
                                          <p:val>
                                            <p:strVal val="#ppt_x"/>
                                          </p:val>
                                        </p:tav>
                                      </p:tavLst>
                                    </p:anim>
                                    <p:anim calcmode="lin" valueType="num">
                                      <p:cBhvr>
                                        <p:cTn id="86" dur="500" fill="hold"/>
                                        <p:tgtEl>
                                          <p:spTgt spid="3093"/>
                                        </p:tgtEl>
                                        <p:attrNameLst>
                                          <p:attrName>ppt_y</p:attrName>
                                        </p:attrNameLst>
                                      </p:cBhvr>
                                      <p:tavLst>
                                        <p:tav tm="0">
                                          <p:val>
                                            <p:strVal val="#ppt_y"/>
                                          </p:val>
                                        </p:tav>
                                        <p:tav tm="100000">
                                          <p:val>
                                            <p:strVal val="#ppt_y"/>
                                          </p:val>
                                        </p:tav>
                                      </p:tavLst>
                                    </p:anim>
                                  </p:childTnLst>
                                </p:cTn>
                              </p:par>
                            </p:childTnLst>
                          </p:cTn>
                        </p:par>
                        <p:par>
                          <p:cTn id="87" fill="hold">
                            <p:stCondLst>
                              <p:cond delay="9500"/>
                            </p:stCondLst>
                            <p:childTnLst>
                              <p:par>
                                <p:cTn id="88" presetID="3" presetClass="entr" presetSubtype="10" fill="hold" grpId="20" nodeType="afterEffect">
                                  <p:stCondLst>
                                    <p:cond delay="0"/>
                                  </p:stCondLst>
                                  <p:iterate>
                                    <p:tmAbs val="0"/>
                                  </p:iterate>
                                  <p:childTnLst>
                                    <p:set>
                                      <p:cBhvr>
                                        <p:cTn id="89" fill="hold"/>
                                        <p:tgtEl>
                                          <p:spTgt spid="3121"/>
                                        </p:tgtEl>
                                        <p:attrNameLst>
                                          <p:attrName>style.visibility</p:attrName>
                                        </p:attrNameLst>
                                      </p:cBhvr>
                                      <p:to>
                                        <p:strVal val="visible"/>
                                      </p:to>
                                    </p:set>
                                    <p:animEffect transition="in" filter="blinds(horizontal)">
                                      <p:cBhvr>
                                        <p:cTn id="90" dur="500"/>
                                        <p:tgtEl>
                                          <p:spTgt spid="3121"/>
                                        </p:tgtEl>
                                      </p:cBhvr>
                                    </p:animEffect>
                                  </p:childTnLst>
                                </p:cTn>
                              </p:par>
                            </p:childTnLst>
                          </p:cTn>
                        </p:par>
                        <p:par>
                          <p:cTn id="91" fill="hold">
                            <p:stCondLst>
                              <p:cond delay="10000"/>
                            </p:stCondLst>
                            <p:childTnLst>
                              <p:par>
                                <p:cTn id="92" presetID="10" presetClass="entr" presetSubtype="0" fill="hold" grpId="21" nodeType="afterEffect">
                                  <p:stCondLst>
                                    <p:cond delay="0"/>
                                  </p:stCondLst>
                                  <p:iterate>
                                    <p:tmAbs val="0"/>
                                  </p:iterate>
                                  <p:childTnLst>
                                    <p:set>
                                      <p:cBhvr>
                                        <p:cTn id="93" fill="hold"/>
                                        <p:tgtEl>
                                          <p:spTgt spid="3100"/>
                                        </p:tgtEl>
                                        <p:attrNameLst>
                                          <p:attrName>style.visibility</p:attrName>
                                        </p:attrNameLst>
                                      </p:cBhvr>
                                      <p:to>
                                        <p:strVal val="visible"/>
                                      </p:to>
                                    </p:set>
                                    <p:animEffect transition="in" filter="fade">
                                      <p:cBhvr>
                                        <p:cTn id="94" dur="500"/>
                                        <p:tgtEl>
                                          <p:spTgt spid="3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9" grpId="1" animBg="1" advAuto="0"/>
      <p:bldP spid="3073" grpId="4" animBg="1" advAuto="0"/>
      <p:bldP spid="3077" grpId="7" animBg="1" advAuto="0"/>
      <p:bldP spid="3081" grpId="10" animBg="1" advAuto="0"/>
      <p:bldP spid="3085" grpId="13" animBg="1" advAuto="0"/>
      <p:bldP spid="3089" grpId="16" animBg="1" advAuto="0"/>
      <p:bldP spid="3093" grpId="19" animBg="1" advAuto="0"/>
      <p:bldP spid="3094" grpId="3" animBg="1" advAuto="0"/>
      <p:bldP spid="3095" grpId="6" animBg="1" advAuto="0"/>
      <p:bldP spid="3096" grpId="9" animBg="1" advAuto="0"/>
      <p:bldP spid="3097" grpId="12" animBg="1" advAuto="0"/>
      <p:bldP spid="3098" grpId="15" animBg="1" advAuto="0"/>
      <p:bldP spid="3099" grpId="18" animBg="1" advAuto="0"/>
      <p:bldP spid="3100" grpId="21" animBg="1" advAuto="0"/>
      <p:bldP spid="3103" grpId="5" animBg="1" advAuto="0"/>
      <p:bldP spid="3106" grpId="2" animBg="1" advAuto="0"/>
      <p:bldP spid="3109" grpId="8" animBg="1" advAuto="0"/>
      <p:bldP spid="3112" grpId="14" animBg="1" advAuto="0"/>
      <p:bldP spid="3115" grpId="11" animBg="1" advAuto="0"/>
      <p:bldP spid="3118" grpId="17" animBg="1" advAuto="0"/>
      <p:bldP spid="3121" grpId="2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8" name="Shape 3128"/>
          <p:cNvSpPr/>
          <p:nvPr/>
        </p:nvSpPr>
        <p:spPr>
          <a:xfrm rot="168366">
            <a:off x="2069370" y="2149173"/>
            <a:ext cx="4798734" cy="2160839"/>
          </a:xfrm>
          <a:prstGeom prst="rect">
            <a:avLst/>
          </a:prstGeom>
          <a:ln w="12700">
            <a:miter lim="400000"/>
          </a:ln>
          <a:extLst>
            <a:ext uri="{C572A759-6A51-4108-AA02-DFA0A04FC94B}">
              <ma14:wrappingTextBoxFlag xmlns:ma14="http://schemas.microsoft.com/office/mac/drawingml/2011/main" val="1"/>
            </a:ext>
          </a:extLst>
        </p:spPr>
        <p:txBody>
          <a:bodyPr lIns="89819" tIns="89819" rIns="89819" bIns="89819">
            <a:spAutoFit/>
          </a:bodyPr>
          <a:lstStyle/>
          <a:p>
            <a:pPr lvl="0" algn="ctr" defTabSz="777622"/>
            <a:r>
              <a:rPr sz="2200" b="1">
                <a:solidFill>
                  <a:srgbClr val="C00000"/>
                </a:solidFill>
                <a:latin typeface="Aharoni"/>
                <a:ea typeface="Aharoni"/>
                <a:cs typeface="Aharoni"/>
                <a:sym typeface="Aharoni"/>
              </a:rPr>
              <a:t>Shop.com – Market America Shopping Annuity opens October 2014! Get your MA DNA pioneer Share of SABP Bonus Pool 20,000,000 BV – 80,000,000,000BV</a:t>
            </a:r>
            <a:endParaRPr sz="2200">
              <a:latin typeface="Arial"/>
              <a:ea typeface="Arial"/>
              <a:cs typeface="Arial"/>
              <a:sym typeface="Arial"/>
            </a:endParaRPr>
          </a:p>
          <a:p>
            <a:pPr lvl="0" algn="ctr" defTabSz="777622"/>
            <a:r>
              <a:rPr sz="2200" b="1">
                <a:solidFill>
                  <a:srgbClr val="C00000"/>
                </a:solidFill>
                <a:latin typeface="Aharoni"/>
                <a:ea typeface="Aharoni"/>
                <a:cs typeface="Aharoni"/>
                <a:sym typeface="Aharoni"/>
              </a:rPr>
              <a:t>10,000,000IBV – 40,000,000 IBV</a:t>
            </a:r>
          </a:p>
        </p:txBody>
      </p:sp>
    </p:spTree>
  </p:cSld>
  <p:clrMapOvr>
    <a:masterClrMapping/>
  </p:clrMapOvr>
  <p:transition xmlns:p14="http://schemas.microsoft.com/office/powerpoint/2010/mai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0" name="image156.png"/>
          <p:cNvPicPr/>
          <p:nvPr/>
        </p:nvPicPr>
        <p:blipFill>
          <a:blip r:embed="rId2">
            <a:extLst/>
          </a:blip>
          <a:stretch>
            <a:fillRect/>
          </a:stretch>
        </p:blipFill>
        <p:spPr>
          <a:xfrm>
            <a:off x="0" y="0"/>
            <a:ext cx="9144000" cy="6858000"/>
          </a:xfrm>
          <a:prstGeom prst="rect">
            <a:avLst/>
          </a:prstGeom>
          <a:ln w="12700">
            <a:miter lim="400000"/>
          </a:ln>
        </p:spPr>
      </p:pic>
      <p:sp>
        <p:nvSpPr>
          <p:cNvPr id="3131" name="Shape 3131"/>
          <p:cNvSpPr/>
          <p:nvPr/>
        </p:nvSpPr>
        <p:spPr>
          <a:xfrm>
            <a:off x="1594830" y="1643476"/>
            <a:ext cx="5954340" cy="19050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defTabSz="456593">
              <a:lnSpc>
                <a:spcPct val="70000"/>
              </a:lnSpc>
            </a:pPr>
            <a:r>
              <a:rPr sz="7200" b="1">
                <a:solidFill>
                  <a:srgbClr val="FFFFFF">
                    <a:alpha val="54000"/>
                  </a:srgbClr>
                </a:solidFill>
              </a:rPr>
              <a:t>UnFranchise</a:t>
            </a:r>
          </a:p>
          <a:p>
            <a:pPr lvl="0" defTabSz="456593">
              <a:lnSpc>
                <a:spcPct val="70000"/>
              </a:lnSpc>
            </a:pPr>
            <a:r>
              <a:rPr sz="7200" b="1">
                <a:solidFill>
                  <a:srgbClr val="FFFFFF">
                    <a:alpha val="54000"/>
                  </a:srgbClr>
                </a:solidFill>
              </a:rPr>
              <a:t>             DNA</a:t>
            </a:r>
          </a:p>
        </p:txBody>
      </p:sp>
    </p:spTree>
  </p:cSld>
  <p:clrMapOvr>
    <a:masterClrMapping/>
  </p:clrMapOvr>
  <p:transition xmlns:p14="http://schemas.microsoft.com/office/powerpoint/2010/mai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4" name="Shape 294"/>
          <p:cNvSpPr/>
          <p:nvPr/>
        </p:nvSpPr>
        <p:spPr>
          <a:xfrm flipH="1">
            <a:off x="0" y="4495800"/>
            <a:ext cx="9144000" cy="2362200"/>
          </a:xfrm>
          <a:prstGeom prst="rect">
            <a:avLst/>
          </a:prstGeom>
          <a:solidFill>
            <a:srgbClr val="0070C0">
              <a:alpha val="82000"/>
            </a:srgbClr>
          </a:solidFill>
          <a:ln w="12700">
            <a:miter lim="400000"/>
          </a:ln>
        </p:spPr>
        <p:txBody>
          <a:bodyPr lIns="0" tIns="0" rIns="0" bIns="0" anchor="ctr"/>
          <a:lstStyle/>
          <a:p>
            <a:pPr lvl="0" algn="ctr" defTabSz="912519">
              <a:defRPr>
                <a:solidFill>
                  <a:srgbClr val="FFFFFF"/>
                </a:solidFill>
              </a:defRPr>
            </a:pPr>
            <a:endParaRPr/>
          </a:p>
        </p:txBody>
      </p:sp>
      <p:sp>
        <p:nvSpPr>
          <p:cNvPr id="295" name="Shape 295"/>
          <p:cNvSpPr/>
          <p:nvPr/>
        </p:nvSpPr>
        <p:spPr>
          <a:xfrm>
            <a:off x="1143000" y="5048096"/>
            <a:ext cx="7086600" cy="111058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912519">
              <a:defRPr sz="2300">
                <a:solidFill>
                  <a:srgbClr val="FFFFFF"/>
                </a:solidFill>
                <a:latin typeface="Arial"/>
                <a:ea typeface="Arial"/>
                <a:cs typeface="Arial"/>
                <a:sym typeface="Arial"/>
              </a:defRPr>
            </a:lvl1pPr>
          </a:lstStyle>
          <a:p>
            <a:pPr lvl="0">
              <a:defRPr sz="1800">
                <a:solidFill>
                  <a:srgbClr val="000000"/>
                </a:solidFill>
              </a:defRPr>
            </a:pPr>
            <a:r>
              <a:rPr sz="2300">
                <a:solidFill>
                  <a:srgbClr val="FFFFFF"/>
                </a:solidFill>
              </a:rPr>
              <a:t>Why the Shopping Annuity can change the way people shop and cause a Global Economic Paradigm Shift</a:t>
            </a:r>
          </a:p>
        </p:txBody>
      </p:sp>
    </p:spTree>
  </p:cSld>
  <p:clrMapOvr>
    <a:masterClrMapping/>
  </p:clrMapOvr>
  <p:transition xmlns:p14="http://schemas.microsoft.com/office/powerpoint/2010/main" spd="slow">
    <p:dissolv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99" name="Group 299"/>
          <p:cNvGrpSpPr/>
          <p:nvPr/>
        </p:nvGrpSpPr>
        <p:grpSpPr>
          <a:xfrm>
            <a:off x="609600" y="1267411"/>
            <a:ext cx="3810000" cy="3685605"/>
            <a:chOff x="0" y="0"/>
            <a:chExt cx="3810000" cy="3685604"/>
          </a:xfrm>
        </p:grpSpPr>
        <p:sp>
          <p:nvSpPr>
            <p:cNvPr id="297" name="Shape 297"/>
            <p:cNvSpPr/>
            <p:nvPr/>
          </p:nvSpPr>
          <p:spPr>
            <a:xfrm flipH="1">
              <a:off x="0" y="0"/>
              <a:ext cx="3810000" cy="3685605"/>
            </a:xfrm>
            <a:prstGeom prst="wedgeEllipseCallout">
              <a:avLst>
                <a:gd name="adj1" fmla="val -51548"/>
                <a:gd name="adj2" fmla="val 35628"/>
              </a:avLst>
            </a:prstGeom>
            <a:solidFill>
              <a:srgbClr val="FFFFFF">
                <a:alpha val="20000"/>
              </a:srgbClr>
            </a:solidFill>
            <a:ln w="3175" cap="flat">
              <a:solidFill>
                <a:srgbClr val="FFFFFF"/>
              </a:solidFill>
              <a:prstDash val="dash"/>
              <a:bevel/>
            </a:ln>
            <a:effectLst/>
          </p:spPr>
          <p:txBody>
            <a:bodyPr wrap="square" lIns="0" tIns="0" rIns="0" bIns="0" numCol="1" anchor="ctr">
              <a:noAutofit/>
            </a:bodyPr>
            <a:lstStyle/>
            <a:p>
              <a:pPr lvl="0" algn="ctr" defTabSz="912519">
                <a:defRPr>
                  <a:solidFill>
                    <a:srgbClr val="FFFFFF"/>
                  </a:solidFill>
                </a:defRPr>
              </a:pPr>
              <a:endParaRPr/>
            </a:p>
          </p:txBody>
        </p:sp>
        <p:sp>
          <p:nvSpPr>
            <p:cNvPr id="298" name="Shape 298"/>
            <p:cNvSpPr/>
            <p:nvPr/>
          </p:nvSpPr>
          <p:spPr>
            <a:xfrm flipH="1">
              <a:off x="228600" y="228600"/>
              <a:ext cx="3352800" cy="3228405"/>
            </a:xfrm>
            <a:prstGeom prst="wedgeEllipseCallout">
              <a:avLst>
                <a:gd name="adj1" fmla="val -51548"/>
                <a:gd name="adj2" fmla="val 35628"/>
              </a:avLst>
            </a:prstGeom>
            <a:gradFill flip="none" rotWithShape="1">
              <a:gsLst>
                <a:gs pos="0">
                  <a:srgbClr val="949494"/>
                </a:gs>
                <a:gs pos="50000">
                  <a:srgbClr val="D5D5D5"/>
                </a:gs>
                <a:gs pos="100000">
                  <a:srgbClr val="FFFFFF"/>
                </a:gs>
              </a:gsLst>
              <a:lin ang="5400000" scaled="0"/>
            </a:gradFill>
            <a:ln w="12700" cap="flat">
              <a:noFill/>
              <a:miter lim="400000"/>
            </a:ln>
            <a:effectLst>
              <a:outerShdw blurRad="63500" dist="33020" dir="3180000" rotWithShape="0">
                <a:srgbClr val="000000">
                  <a:alpha val="30000"/>
                </a:srgbClr>
              </a:outerShdw>
            </a:effectLst>
          </p:spPr>
          <p:txBody>
            <a:bodyPr wrap="square" lIns="0" tIns="0" rIns="0" bIns="0" numCol="1" anchor="ctr">
              <a:noAutofit/>
            </a:bodyPr>
            <a:lstStyle/>
            <a:p>
              <a:pPr lvl="0" algn="ctr" defTabSz="912519">
                <a:defRPr>
                  <a:solidFill>
                    <a:srgbClr val="FFFFFF"/>
                  </a:solidFill>
                </a:defRPr>
              </a:pPr>
              <a:endParaRPr/>
            </a:p>
          </p:txBody>
        </p:sp>
      </p:grpSp>
      <p:sp>
        <p:nvSpPr>
          <p:cNvPr id="300" name="Shape 300"/>
          <p:cNvSpPr/>
          <p:nvPr/>
        </p:nvSpPr>
        <p:spPr>
          <a:xfrm>
            <a:off x="910589" y="2371580"/>
            <a:ext cx="3215641" cy="15436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defTabSz="912519"/>
            <a:r>
              <a:rPr sz="6000">
                <a:solidFill>
                  <a:srgbClr val="404040"/>
                </a:solidFill>
                <a:latin typeface="Arial"/>
                <a:ea typeface="Arial"/>
                <a:cs typeface="Arial"/>
                <a:sym typeface="Arial"/>
              </a:rPr>
              <a:t>WHY </a:t>
            </a:r>
            <a:endParaRPr sz="2800">
              <a:solidFill>
                <a:srgbClr val="404040"/>
              </a:solidFill>
              <a:latin typeface="Arial"/>
              <a:ea typeface="Arial"/>
              <a:cs typeface="Arial"/>
              <a:sym typeface="Arial"/>
            </a:endParaRPr>
          </a:p>
          <a:p>
            <a:pPr lvl="0" algn="ctr" defTabSz="912519"/>
            <a:r>
              <a:rPr sz="2000">
                <a:solidFill>
                  <a:srgbClr val="404040"/>
                </a:solidFill>
                <a:latin typeface="Arial"/>
                <a:ea typeface="Arial"/>
                <a:cs typeface="Arial"/>
                <a:sym typeface="Arial"/>
              </a:rPr>
              <a:t>didn’t anyone do this before?</a:t>
            </a:r>
          </a:p>
        </p:txBody>
      </p:sp>
    </p:spTree>
  </p:cSld>
  <p:clrMapOvr>
    <a:masterClrMapping/>
  </p:clrMapOvr>
  <p:transition xmlns:p14="http://schemas.microsoft.com/office/powerpoint/2010/main" spd="slow">
    <p:dissolv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304" name="Group 304"/>
          <p:cNvGrpSpPr/>
          <p:nvPr/>
        </p:nvGrpSpPr>
        <p:grpSpPr>
          <a:xfrm>
            <a:off x="1" y="3352800"/>
            <a:ext cx="4941571" cy="1905000"/>
            <a:chOff x="0" y="0"/>
            <a:chExt cx="4941569" cy="1905000"/>
          </a:xfrm>
        </p:grpSpPr>
        <p:sp>
          <p:nvSpPr>
            <p:cNvPr id="302" name="Shape 302"/>
            <p:cNvSpPr/>
            <p:nvPr/>
          </p:nvSpPr>
          <p:spPr>
            <a:xfrm>
              <a:off x="-1" y="0"/>
              <a:ext cx="4184794" cy="1905000"/>
            </a:xfrm>
            <a:prstGeom prst="rect">
              <a:avLst/>
            </a:prstGeom>
            <a:solidFill>
              <a:srgbClr val="FFC000">
                <a:alpha val="80000"/>
              </a:srgbClr>
            </a:solidFill>
            <a:ln w="12700" cap="flat">
              <a:noFill/>
              <a:miter lim="400000"/>
            </a:ln>
            <a:effectLst/>
          </p:spPr>
          <p:txBody>
            <a:bodyPr wrap="square" lIns="0" tIns="0" rIns="0" bIns="0" numCol="1" anchor="ctr">
              <a:noAutofit/>
            </a:bodyPr>
            <a:lstStyle/>
            <a:p>
              <a:pPr lvl="0" algn="ctr" defTabSz="912519">
                <a:defRPr>
                  <a:solidFill>
                    <a:srgbClr val="595959"/>
                  </a:solidFill>
                </a:defRPr>
              </a:pPr>
              <a:endParaRPr/>
            </a:p>
          </p:txBody>
        </p:sp>
        <p:sp>
          <p:nvSpPr>
            <p:cNvPr id="303" name="Shape 303"/>
            <p:cNvSpPr/>
            <p:nvPr/>
          </p:nvSpPr>
          <p:spPr>
            <a:xfrm rot="10800000" flipH="1">
              <a:off x="4184793" y="0"/>
              <a:ext cx="756777" cy="19050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C000">
                <a:alpha val="80000"/>
              </a:srgbClr>
            </a:solidFill>
            <a:ln w="12700" cap="flat">
              <a:noFill/>
              <a:miter lim="400000"/>
            </a:ln>
            <a:effectLst/>
          </p:spPr>
          <p:txBody>
            <a:bodyPr wrap="square" lIns="0" tIns="0" rIns="0" bIns="0" numCol="1" anchor="ctr">
              <a:noAutofit/>
            </a:bodyPr>
            <a:lstStyle/>
            <a:p>
              <a:pPr lvl="0" algn="ctr" defTabSz="912519">
                <a:defRPr>
                  <a:solidFill>
                    <a:srgbClr val="595959"/>
                  </a:solidFill>
                </a:defRPr>
              </a:pPr>
              <a:endParaRPr/>
            </a:p>
          </p:txBody>
        </p:sp>
      </p:grpSp>
      <p:sp>
        <p:nvSpPr>
          <p:cNvPr id="305" name="Shape 305"/>
          <p:cNvSpPr/>
          <p:nvPr/>
        </p:nvSpPr>
        <p:spPr>
          <a:xfrm>
            <a:off x="304800" y="3729838"/>
            <a:ext cx="3733800" cy="11507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2519">
              <a:defRPr>
                <a:solidFill>
                  <a:srgbClr val="404040"/>
                </a:solidFill>
                <a:latin typeface="Arial"/>
                <a:ea typeface="Arial"/>
                <a:cs typeface="Arial"/>
                <a:sym typeface="Arial"/>
              </a:defRPr>
            </a:lvl1pPr>
          </a:lstStyle>
          <a:p>
            <a:pPr lvl="0">
              <a:defRPr>
                <a:solidFill>
                  <a:srgbClr val="000000"/>
                </a:solidFill>
              </a:defRPr>
            </a:pPr>
            <a:r>
              <a:rPr>
                <a:solidFill>
                  <a:srgbClr val="404040"/>
                </a:solidFill>
              </a:rPr>
              <a:t>The technology was not available,  A comparison shopping site with 50 million brands plus Market America’s products did not exist</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304"/>
                                        </p:tgtEl>
                                        <p:attrNameLst>
                                          <p:attrName>style.visibility</p:attrName>
                                        </p:attrNameLst>
                                      </p:cBhvr>
                                      <p:to>
                                        <p:strVal val="visible"/>
                                      </p:to>
                                    </p:set>
                                    <p:animEffect transition="in" filter="wipe(left)">
                                      <p:cBhvr>
                                        <p:cTn id="7" dur="5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image11.jpg"/>
          <p:cNvPicPr/>
          <p:nvPr/>
        </p:nvPicPr>
        <p:blipFill>
          <a:blip r:embed="rId2">
            <a:extLst/>
          </a:blip>
          <a:srcRect b="6249"/>
          <a:stretch>
            <a:fillRect/>
          </a:stretch>
        </p:blipFill>
        <p:spPr>
          <a:xfrm>
            <a:off x="0" y="0"/>
            <a:ext cx="9144000" cy="6858000"/>
          </a:xfrm>
          <a:prstGeom prst="rect">
            <a:avLst/>
          </a:prstGeom>
          <a:ln w="12700">
            <a:miter lim="400000"/>
          </a:ln>
        </p:spPr>
      </p:pic>
      <p:sp>
        <p:nvSpPr>
          <p:cNvPr id="308" name="Shape 308"/>
          <p:cNvSpPr/>
          <p:nvPr/>
        </p:nvSpPr>
        <p:spPr>
          <a:xfrm>
            <a:off x="0" y="4572000"/>
            <a:ext cx="9144000" cy="2286000"/>
          </a:xfrm>
          <a:prstGeom prst="rect">
            <a:avLst/>
          </a:prstGeom>
          <a:solidFill>
            <a:srgbClr val="215968">
              <a:alpha val="90000"/>
            </a:srgbClr>
          </a:solidFill>
          <a:ln w="12700">
            <a:miter lim="400000"/>
          </a:ln>
        </p:spPr>
        <p:txBody>
          <a:bodyPr lIns="0" tIns="0" rIns="0" bIns="0" anchor="ctr"/>
          <a:lstStyle/>
          <a:p>
            <a:pPr lvl="0" algn="ctr" defTabSz="912519">
              <a:defRPr>
                <a:solidFill>
                  <a:srgbClr val="FFFFFF"/>
                </a:solidFill>
              </a:defRPr>
            </a:pPr>
            <a:endParaRPr/>
          </a:p>
        </p:txBody>
      </p:sp>
      <p:sp>
        <p:nvSpPr>
          <p:cNvPr id="309" name="Shape 309"/>
          <p:cNvSpPr/>
          <p:nvPr/>
        </p:nvSpPr>
        <p:spPr>
          <a:xfrm>
            <a:off x="381000" y="5218138"/>
            <a:ext cx="8382000" cy="9991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defTabSz="912519"/>
            <a:r>
              <a:rPr sz="1600">
                <a:solidFill>
                  <a:srgbClr val="FFFFFF"/>
                </a:solidFill>
                <a:latin typeface="Arial"/>
                <a:ea typeface="Arial"/>
                <a:cs typeface="Arial"/>
                <a:sym typeface="Arial"/>
              </a:rPr>
              <a:t>Even with transfer buying it was too difficult to identify everything one was </a:t>
            </a:r>
          </a:p>
          <a:p>
            <a:pPr lvl="0" algn="ctr" defTabSz="912519"/>
            <a:r>
              <a:rPr sz="1600">
                <a:solidFill>
                  <a:srgbClr val="FFFFFF"/>
                </a:solidFill>
                <a:latin typeface="Arial"/>
                <a:ea typeface="Arial"/>
                <a:cs typeface="Arial"/>
                <a:sym typeface="Arial"/>
              </a:rPr>
              <a:t>buying/spending money on and to find a better deal online </a:t>
            </a:r>
          </a:p>
          <a:p>
            <a:pPr lvl="0" algn="ctr" defTabSz="912519"/>
            <a:r>
              <a:rPr sz="1600">
                <a:solidFill>
                  <a:srgbClr val="FFFFFF"/>
                </a:solidFill>
                <a:latin typeface="Arial"/>
                <a:ea typeface="Arial"/>
                <a:cs typeface="Arial"/>
                <a:sym typeface="Arial"/>
              </a:rPr>
              <a:t>was time consuming. Then to keep track of the list and </a:t>
            </a:r>
          </a:p>
          <a:p>
            <a:pPr lvl="0" algn="ctr" defTabSz="912519"/>
            <a:r>
              <a:rPr sz="1600">
                <a:solidFill>
                  <a:srgbClr val="FFFFFF"/>
                </a:solidFill>
                <a:latin typeface="Arial"/>
                <a:ea typeface="Arial"/>
                <a:cs typeface="Arial"/>
                <a:sym typeface="Arial"/>
              </a:rPr>
              <a:t>manage the orders and shipments, next to impossible.</a:t>
            </a:r>
          </a:p>
        </p:txBody>
      </p:sp>
    </p:spTree>
  </p:cSld>
  <p:clrMapOvr>
    <a:masterClrMapping/>
  </p:clrMapOvr>
  <p:transition xmlns:p14="http://schemas.microsoft.com/office/powerpoint/2010/main" spd="slow">
    <p:dissolv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1" name="Shape 311"/>
          <p:cNvSpPr/>
          <p:nvPr/>
        </p:nvSpPr>
        <p:spPr>
          <a:xfrm>
            <a:off x="0" y="0"/>
            <a:ext cx="9144000" cy="6858000"/>
          </a:xfrm>
          <a:prstGeom prst="rect">
            <a:avLst/>
          </a:prstGeom>
          <a:solidFill>
            <a:srgbClr val="F2F2F2">
              <a:alpha val="85000"/>
            </a:srgbClr>
          </a:solidFill>
          <a:ln w="12700">
            <a:miter lim="400000"/>
          </a:ln>
        </p:spPr>
        <p:txBody>
          <a:bodyPr lIns="0" tIns="0" rIns="0" bIns="0" anchor="ctr"/>
          <a:lstStyle/>
          <a:p>
            <a:pPr lvl="0" algn="ctr" defTabSz="912519">
              <a:defRPr>
                <a:solidFill>
                  <a:srgbClr val="FFFFFF"/>
                </a:solidFill>
              </a:defRPr>
            </a:pPr>
            <a:endParaRPr/>
          </a:p>
        </p:txBody>
      </p:sp>
      <p:grpSp>
        <p:nvGrpSpPr>
          <p:cNvPr id="314" name="Group 314"/>
          <p:cNvGrpSpPr/>
          <p:nvPr/>
        </p:nvGrpSpPr>
        <p:grpSpPr>
          <a:xfrm>
            <a:off x="0" y="4724400"/>
            <a:ext cx="9144000" cy="1524000"/>
            <a:chOff x="0" y="0"/>
            <a:chExt cx="9144000" cy="1524000"/>
          </a:xfrm>
        </p:grpSpPr>
        <p:sp>
          <p:nvSpPr>
            <p:cNvPr id="312" name="Shape 312"/>
            <p:cNvSpPr/>
            <p:nvPr/>
          </p:nvSpPr>
          <p:spPr>
            <a:xfrm>
              <a:off x="0" y="0"/>
              <a:ext cx="9144000" cy="1524000"/>
            </a:xfrm>
            <a:prstGeom prst="rect">
              <a:avLst/>
            </a:prstGeom>
            <a:solidFill>
              <a:srgbClr val="0070C0">
                <a:alpha val="90000"/>
              </a:srgbClr>
            </a:solidFill>
            <a:ln w="12700" cap="flat">
              <a:noFill/>
              <a:miter lim="400000"/>
            </a:ln>
            <a:effectLst/>
          </p:spPr>
          <p:txBody>
            <a:bodyPr wrap="square" lIns="0" tIns="0" rIns="0" bIns="0" numCol="1" anchor="ctr">
              <a:noAutofit/>
            </a:bodyPr>
            <a:lstStyle/>
            <a:p>
              <a:pPr lvl="0" algn="ctr" defTabSz="912519">
                <a:defRPr>
                  <a:solidFill>
                    <a:srgbClr val="FFFFFF"/>
                  </a:solidFill>
                </a:defRPr>
              </a:pPr>
              <a:endParaRPr/>
            </a:p>
          </p:txBody>
        </p:sp>
        <p:sp>
          <p:nvSpPr>
            <p:cNvPr id="313" name="Shape 313"/>
            <p:cNvSpPr/>
            <p:nvPr/>
          </p:nvSpPr>
          <p:spPr>
            <a:xfrm>
              <a:off x="609600" y="380999"/>
              <a:ext cx="7924800" cy="7705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defTabSz="912519">
                <a:defRPr sz="1600">
                  <a:solidFill>
                    <a:srgbClr val="FFFFFF"/>
                  </a:solidFill>
                  <a:latin typeface="Arial"/>
                  <a:ea typeface="Arial"/>
                  <a:cs typeface="Arial"/>
                  <a:sym typeface="Arial"/>
                </a:defRPr>
              </a:lvl1pPr>
            </a:lstStyle>
            <a:p>
              <a:pPr lvl="0">
                <a:defRPr sz="1800">
                  <a:solidFill>
                    <a:srgbClr val="000000"/>
                  </a:solidFill>
                </a:defRPr>
              </a:pPr>
              <a:r>
                <a:rPr sz="1600">
                  <a:solidFill>
                    <a:srgbClr val="FFFFFF"/>
                  </a:solidFill>
                </a:rPr>
                <a:t>Now it is all systemized, automated and becoming transparent.  Now the Home Advisor, Shop Buddy, My list, and Auto ship functions do it all for you. It is automated and a no brainer! </a:t>
              </a:r>
            </a:p>
          </p:txBody>
        </p:sp>
      </p:grpSp>
      <p:pic>
        <p:nvPicPr>
          <p:cNvPr id="315" name="image13.png"/>
          <p:cNvPicPr/>
          <p:nvPr/>
        </p:nvPicPr>
        <p:blipFill>
          <a:blip r:embed="rId3">
            <a:extLst/>
          </a:blip>
          <a:stretch>
            <a:fillRect/>
          </a:stretch>
        </p:blipFill>
        <p:spPr>
          <a:xfrm>
            <a:off x="1264205" y="2222917"/>
            <a:ext cx="2717252" cy="439788"/>
          </a:xfrm>
          <a:prstGeom prst="rect">
            <a:avLst/>
          </a:prstGeom>
          <a:ln w="12700">
            <a:miter lim="400000"/>
          </a:ln>
        </p:spPr>
      </p:pic>
      <p:sp>
        <p:nvSpPr>
          <p:cNvPr id="316" name="Shape 316"/>
          <p:cNvSpPr/>
          <p:nvPr/>
        </p:nvSpPr>
        <p:spPr>
          <a:xfrm flipH="1">
            <a:off x="4571999" y="1447800"/>
            <a:ext cx="1" cy="3124201"/>
          </a:xfrm>
          <a:prstGeom prst="line">
            <a:avLst/>
          </a:prstGeom>
          <a:ln>
            <a:solidFill>
              <a:srgbClr val="BFBFBF"/>
            </a:solidFill>
          </a:ln>
        </p:spPr>
        <p:txBody>
          <a:bodyPr lIns="0" tIns="0" rIns="0" bIns="0"/>
          <a:lstStyle/>
          <a:p>
            <a:pPr lvl="0">
              <a:defRPr sz="1200">
                <a:latin typeface="+mj-lt"/>
                <a:ea typeface="+mj-ea"/>
                <a:cs typeface="+mj-cs"/>
                <a:sym typeface="Helvetica"/>
              </a:defRPr>
            </a:pPr>
            <a:endParaRPr/>
          </a:p>
        </p:txBody>
      </p:sp>
      <p:sp>
        <p:nvSpPr>
          <p:cNvPr id="317" name="Shape 317"/>
          <p:cNvSpPr/>
          <p:nvPr/>
        </p:nvSpPr>
        <p:spPr>
          <a:xfrm>
            <a:off x="762000" y="3048000"/>
            <a:ext cx="7467601" cy="0"/>
          </a:xfrm>
          <a:prstGeom prst="line">
            <a:avLst/>
          </a:prstGeom>
          <a:ln>
            <a:solidFill>
              <a:srgbClr val="BFBFBF"/>
            </a:solidFill>
          </a:ln>
        </p:spPr>
        <p:txBody>
          <a:bodyPr lIns="0" tIns="0" rIns="0" bIns="0"/>
          <a:lstStyle/>
          <a:p>
            <a:pPr lvl="0">
              <a:defRPr sz="1200">
                <a:latin typeface="+mj-lt"/>
                <a:ea typeface="+mj-ea"/>
                <a:cs typeface="+mj-cs"/>
                <a:sym typeface="Helvetica"/>
              </a:defRPr>
            </a:pPr>
            <a:endParaRPr/>
          </a:p>
        </p:txBody>
      </p:sp>
      <p:pic>
        <p:nvPicPr>
          <p:cNvPr id="318" name="image14.png"/>
          <p:cNvPicPr/>
          <p:nvPr/>
        </p:nvPicPr>
        <p:blipFill>
          <a:blip r:embed="rId4">
            <a:extLst/>
          </a:blip>
          <a:stretch>
            <a:fillRect/>
          </a:stretch>
        </p:blipFill>
        <p:spPr>
          <a:xfrm>
            <a:off x="5410205" y="1940153"/>
            <a:ext cx="2521490" cy="621924"/>
          </a:xfrm>
          <a:prstGeom prst="rect">
            <a:avLst/>
          </a:prstGeom>
          <a:ln w="12700">
            <a:miter lim="400000"/>
          </a:ln>
        </p:spPr>
      </p:pic>
      <p:pic>
        <p:nvPicPr>
          <p:cNvPr id="319" name="image15.png"/>
          <p:cNvPicPr/>
          <p:nvPr/>
        </p:nvPicPr>
        <p:blipFill>
          <a:blip r:embed="rId5">
            <a:extLst/>
          </a:blip>
          <a:stretch>
            <a:fillRect/>
          </a:stretch>
        </p:blipFill>
        <p:spPr>
          <a:xfrm>
            <a:off x="1631442" y="3048010"/>
            <a:ext cx="1982765" cy="1530034"/>
          </a:xfrm>
          <a:prstGeom prst="rect">
            <a:avLst/>
          </a:prstGeom>
          <a:ln w="12700">
            <a:miter lim="400000"/>
          </a:ln>
        </p:spPr>
      </p:pic>
      <p:pic>
        <p:nvPicPr>
          <p:cNvPr id="320" name="image16.png"/>
          <p:cNvPicPr/>
          <p:nvPr/>
        </p:nvPicPr>
        <p:blipFill>
          <a:blip r:embed="rId6">
            <a:extLst/>
          </a:blip>
          <a:stretch>
            <a:fillRect/>
          </a:stretch>
        </p:blipFill>
        <p:spPr>
          <a:xfrm>
            <a:off x="5130972" y="3336544"/>
            <a:ext cx="2819401" cy="952959"/>
          </a:xfrm>
          <a:prstGeom prst="rect">
            <a:avLst/>
          </a:prstGeom>
          <a:ln w="12700">
            <a:miter lim="400000"/>
          </a:ln>
        </p:spPr>
      </p:pic>
    </p:spTree>
  </p:cSld>
  <p:clrMapOvr>
    <a:masterClrMapping/>
  </p:clrMapOvr>
  <p:transition xmlns:p14="http://schemas.microsoft.com/office/powerpoint/2010/main" spd="slow">
    <p:dissolv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314"/>
                                        </p:tgtEl>
                                        <p:attrNameLst>
                                          <p:attrName>style.visibility</p:attrName>
                                        </p:attrNameLst>
                                      </p:cBhvr>
                                      <p:to>
                                        <p:strVal val="visible"/>
                                      </p:to>
                                    </p:set>
                                    <p:anim calcmode="lin" valueType="num">
                                      <p:cBhvr>
                                        <p:cTn id="7" dur="1000" fill="hold"/>
                                        <p:tgtEl>
                                          <p:spTgt spid="314"/>
                                        </p:tgtEl>
                                        <p:attrNameLst>
                                          <p:attrName>ppt_x</p:attrName>
                                        </p:attrNameLst>
                                      </p:cBhvr>
                                      <p:tavLst>
                                        <p:tav tm="0">
                                          <p:val>
                                            <p:strVal val="0-#ppt_w/2"/>
                                          </p:val>
                                        </p:tav>
                                        <p:tav tm="100000">
                                          <p:val>
                                            <p:strVal val="#ppt_x"/>
                                          </p:val>
                                        </p:tav>
                                      </p:tavLst>
                                    </p:anim>
                                    <p:anim calcmode="lin" valueType="num">
                                      <p:cBhvr>
                                        <p:cTn id="8" dur="1000" fill="hold"/>
                                        <p:tgtEl>
                                          <p:spTgt spid="3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2" name="Shape 322"/>
          <p:cNvSpPr/>
          <p:nvPr/>
        </p:nvSpPr>
        <p:spPr>
          <a:xfrm>
            <a:off x="0" y="4495800"/>
            <a:ext cx="9144000" cy="1447800"/>
          </a:xfrm>
          <a:prstGeom prst="rect">
            <a:avLst/>
          </a:prstGeom>
          <a:solidFill>
            <a:srgbClr val="FFC000">
              <a:alpha val="90000"/>
            </a:srgbClr>
          </a:solidFill>
          <a:ln w="12700">
            <a:miter lim="400000"/>
          </a:ln>
        </p:spPr>
        <p:txBody>
          <a:bodyPr lIns="0" tIns="0" rIns="0" bIns="0" anchor="ctr"/>
          <a:lstStyle/>
          <a:p>
            <a:pPr lvl="0" algn="ctr" defTabSz="912519">
              <a:defRPr>
                <a:solidFill>
                  <a:srgbClr val="FFFFFF"/>
                </a:solidFill>
              </a:defRPr>
            </a:pPr>
            <a:endParaRPr/>
          </a:p>
        </p:txBody>
      </p:sp>
      <p:sp>
        <p:nvSpPr>
          <p:cNvPr id="323" name="Shape 323"/>
          <p:cNvSpPr/>
          <p:nvPr/>
        </p:nvSpPr>
        <p:spPr>
          <a:xfrm>
            <a:off x="0" y="4902681"/>
            <a:ext cx="9144000" cy="634038"/>
          </a:xfrm>
          <a:prstGeom prst="rect">
            <a:avLst/>
          </a:prstGeom>
          <a:ln w="12700">
            <a:miter lim="400000"/>
          </a:ln>
          <a:effectLst>
            <a:outerShdw blurRad="12700" rotWithShape="0">
              <a:srgbClr val="80808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912519">
              <a:defRPr sz="3900" cap="all">
                <a:solidFill>
                  <a:srgbClr val="404040"/>
                </a:solidFill>
                <a:latin typeface="Arial Bold"/>
                <a:ea typeface="Arial Bold"/>
                <a:cs typeface="Arial Bold"/>
                <a:sym typeface="Arial Bold"/>
              </a:defRPr>
            </a:lvl1pPr>
          </a:lstStyle>
          <a:p>
            <a:pPr lvl="0">
              <a:defRPr sz="1800" cap="none">
                <a:solidFill>
                  <a:srgbClr val="000000"/>
                </a:solidFill>
              </a:defRPr>
            </a:pPr>
            <a:r>
              <a:rPr sz="3900" cap="all">
                <a:solidFill>
                  <a:srgbClr val="404040"/>
                </a:solidFill>
              </a:rPr>
              <a:t>Where did the profit go? </a:t>
            </a:r>
          </a:p>
        </p:txBody>
      </p:sp>
    </p:spTree>
  </p:cSld>
  <p:clrMapOvr>
    <a:masterClrMapping/>
  </p:clrMapOvr>
  <p:transition xmlns:p14="http://schemas.microsoft.com/office/powerpoint/2010/main" spd="slow">
    <p:dissolve/>
  </p:transition>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3409</Words>
  <Application>Microsoft Macintosh PowerPoint</Application>
  <PresentationFormat>On-screen Show (4:3)</PresentationFormat>
  <Paragraphs>829</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Default</vt:lpstr>
      <vt:lpstr>SA + SABP Introduction &amp; Overview to Leaders</vt:lpstr>
      <vt:lpstr>Shopping Annuity Paradigm Shift You can not stop an idea whose time has come!  + SA Bonus Pool Incentive Promotion  The Future of Market America + Taiwan Unfranchise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the 5 things one must do to be a Shopping Annuity UFO winner?</vt:lpstr>
      <vt:lpstr>PowerPoint Presentation</vt:lpstr>
      <vt:lpstr>PowerPoint Presentation</vt:lpstr>
      <vt:lpstr>PowerPoint Presentation</vt:lpstr>
      <vt:lpstr>PowerPoint Presentation</vt:lpstr>
      <vt:lpstr>PowerPoint Presentation</vt:lpstr>
      <vt:lpstr>PowerPoint Presentation</vt:lpstr>
      <vt:lpstr>You Can Not Stop an Idea Whose Time has Come</vt:lpstr>
      <vt:lpstr>Shopping Annuity™ Bonus Pool Pioneer Program October 2014 = UFO Pioneer’s DNA Shopping Annuity Converting Spending into Earning</vt:lpstr>
      <vt:lpstr>Starts October 1 – December 31- Repeats Quarterly SA Bonus Pool Pioneer Program– If you miss 1st qualifying round volume will accrue to the next quarter one time so why not get started!</vt:lpstr>
      <vt:lpstr>Steps of building a MA Shopping Annuity. Will you do it?  How many partners can you get to do it with you? Just do it!</vt:lpstr>
      <vt:lpstr>Simple Steps of MA ShoppingAnnuity Duplicate it with your team and get Bonus BV + IBV while quadrupling BV and IBV, increasing your potential in MPCP from the avg of 10% to 50%-80% in months. It quadruples volume and takes ¼ the UF0’s to earn residual income!</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 + SABP Introduction &amp; Overview to Leaders</dc:title>
  <cp:lastModifiedBy>Ryan Stack</cp:lastModifiedBy>
  <cp:revision>1</cp:revision>
  <dcterms:modified xsi:type="dcterms:W3CDTF">2015-07-07T21:25:23Z</dcterms:modified>
</cp:coreProperties>
</file>